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4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9"/>
  </p:normalViewPr>
  <p:slideViewPr>
    <p:cSldViewPr snapToGrid="0">
      <p:cViewPr varScale="1">
        <p:scale>
          <a:sx n="80" d="100"/>
          <a:sy n="80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AB44-85B2-1146-9CFE-CD21C3309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52227-9F69-2748-BDFD-C37CA74C2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2CAA7-B4A9-8448-B141-2DC747ED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2D39D-950F-D942-9BCA-520A869D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9A6ED-6014-4A44-B636-8884AA5C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02CD-94F3-4941-B25B-6EFD6C9E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2639A-9AB0-C34A-9CDD-9E2084E20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AB687-878F-464D-A940-CFCBBD53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DF40C-B407-7844-A2A4-DC0BD399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40864-18E6-A54F-A9A7-0757ECF7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2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7FFB11-EEB3-6D49-9A01-CA516CD39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23C1B-E801-E540-8B89-F9056295A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021C-90B3-064F-B5DA-A657952B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21F72-86A2-394F-8AD3-7D4F53F3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FC41-1CBE-324F-909E-D9E726E7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3049-6400-2A4E-9915-D390C0B5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78BA-8F8C-EC41-AAF7-BE24192EA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2DEBB-0989-884C-87AF-ADD6CFDF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80134-25AA-3644-A088-4A9E8B9F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8C627-EA59-D74A-BE97-CDAC1646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5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3FC8-FED5-E640-A9C7-F0D26CA0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8724B-2002-EC4C-82D0-1951571B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83F85-A8C6-9A47-BED6-480E94D9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F5BA9-ECD8-6A46-8E76-87AD2B99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A8E5A-8CC4-BE4A-9371-49B95675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783C-C8AA-524A-BFFA-2FAE26F9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63C-39C3-3D4F-BF22-669CEB0B8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A58EC-57FE-8643-8D84-2CB995F2B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330A2-F885-8446-B585-56B55365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D0A21-857E-1442-BEF6-84AFF9B8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45345-3D31-674F-8714-30C9661E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F82-47C1-5541-8CCC-49921515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F173F-FBA0-F042-A85F-B5741F85E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C0D22-1632-9349-9AAA-33F6C2C68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84423-0457-5648-94BC-CFAE4D647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6D51C6-167F-C049-A16C-AC6426DB7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5DC7E-5E43-0C41-9485-D565E99AB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8A295-0FF6-9A42-B7C4-C9DE4480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5E8481-1274-8548-9298-C9A8E77C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F0F3-6830-E34C-B97F-C5FD4279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85DB21-2414-9748-87A5-BBD28C9A4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E8F6F-58AC-0146-98F0-326FC298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9C788-24A3-D44B-A090-579C526D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D69429-3218-924F-B1CB-5D7BF537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1D484-E625-7D41-863A-6991A89FE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4761D-71A5-B845-BEF4-F451E809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C081-18B3-D241-9A38-1EAF9FB3E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18E82-9669-4545-9356-F78DC2ECF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1CC7F-88AF-644A-9E7D-F6D5937BF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1DAA2-BD4C-7349-94A5-652718DA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29B41-E48D-BE43-8CC9-9A24C636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18970-585C-D448-84CC-FAE0693F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4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A5B3-A8B5-0F4D-9F88-334FAFB4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A1542-E0DC-884B-B894-6B3A64008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B6B91-0FBB-934D-848A-64A4732FB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69719-E33D-AF47-8EBD-C04A7C1E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8BEDE-0812-904D-A72C-A29C0DB9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56988-793B-D949-8469-6633A4C7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4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597ED-6718-4044-9C3F-5C28AA319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17345-54DA-E442-B699-18F35BA88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E54DE-FEDD-1A4B-812B-34CD9118B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D81C-A9A7-5941-A2BE-BD18388B57B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57635-DA3B-994D-9088-FB55BA745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0898E-B59E-BB4E-8D5F-03E4AA5F5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1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Math Course</a:t>
            </a:r>
            <a:r>
              <a:rPr lang="en-US" sz="2800" b="1" dirty="0">
                <a:cs typeface="Calibri Light"/>
              </a:rPr>
              <a:t> 2 -   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Tuesday, February 19,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dirty="0"/>
              <a:t>Homework:</a:t>
            </a:r>
          </a:p>
          <a:p>
            <a:r>
              <a:rPr lang="en-US" sz="2800" dirty="0">
                <a:cs typeface="Calibri"/>
              </a:rPr>
              <a:t>Summary on notes for 3.4 and Valentine's Worksheet</a:t>
            </a:r>
            <a:endParaRPr lang="en-US" sz="2800">
              <a:cs typeface="Calibri"/>
            </a:endParaRPr>
          </a:p>
          <a:p>
            <a:r>
              <a:rPr lang="en-US" sz="2800" dirty="0">
                <a:cs typeface="Calibri"/>
              </a:rPr>
              <a:t>Finish Ed Puzzle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Turn in PB </a:t>
            </a:r>
            <a:r>
              <a:rPr lang="en-US" sz="2800" b="1" dirty="0" err="1">
                <a:cs typeface="Calibri"/>
              </a:rPr>
              <a:t>pg</a:t>
            </a:r>
            <a:r>
              <a:rPr lang="en-US" sz="2800" b="1" dirty="0">
                <a:cs typeface="Calibri"/>
              </a:rPr>
              <a:t> 57 and 58 (if you didn't on Friday)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Write out notes outline and define </a:t>
            </a:r>
            <a:endParaRPr lang="en-US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Multiplication Property of Equality and </a:t>
            </a:r>
            <a:endParaRPr lang="en-US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Division Property of Equality</a:t>
            </a:r>
            <a:endParaRPr lang="en-US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 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081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 - 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Notes for solving equations using multiplication and division</a:t>
            </a:r>
            <a:endParaRPr lang="en-US" dirty="0"/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OYOS # 1-6/ Summary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Valentines Worksheet</a:t>
            </a: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5512" y="6266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EQ:  How can you use </a:t>
            </a:r>
            <a:r>
              <a:rPr lang="en-US" sz="2000" dirty="0" err="1">
                <a:cs typeface="Calibri"/>
              </a:rPr>
              <a:t>multiplicaton</a:t>
            </a:r>
            <a:r>
              <a:rPr lang="en-US" sz="2000" dirty="0">
                <a:cs typeface="Calibri"/>
              </a:rPr>
              <a:t> and division to solve equations? </a:t>
            </a:r>
          </a:p>
        </p:txBody>
      </p:sp>
    </p:spTree>
    <p:extLst>
      <p:ext uri="{BB962C8B-B14F-4D97-AF65-F5344CB8AC3E}">
        <p14:creationId xmlns:p14="http://schemas.microsoft.com/office/powerpoint/2010/main" val="52274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Math Course</a:t>
            </a:r>
            <a:r>
              <a:rPr lang="en-US" sz="2800" b="1" dirty="0">
                <a:cs typeface="Calibri Light"/>
              </a:rPr>
              <a:t> 2 -   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Wed. February 20, 2019 (Min Day)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dirty="0"/>
              <a:t>Homework:</a:t>
            </a:r>
          </a:p>
          <a:p>
            <a:r>
              <a:rPr lang="en-US" sz="2800" dirty="0">
                <a:cs typeface="Calibri"/>
              </a:rPr>
              <a:t>Get More Math Review– 10 points</a:t>
            </a:r>
          </a:p>
          <a:p>
            <a:r>
              <a:rPr lang="en-US" sz="2800" dirty="0">
                <a:cs typeface="Calibri"/>
              </a:rPr>
              <a:t>(Bring Organized scratch paper to turn in tomorrow)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662549" y="2268776"/>
            <a:ext cx="7821272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NOW:</a:t>
            </a:r>
          </a:p>
          <a:p>
            <a:pPr algn="ctr"/>
            <a:r>
              <a:rPr lang="en-US" sz="2800" b="1" dirty="0">
                <a:cs typeface="Calibri"/>
              </a:rPr>
              <a:t>Get an iPad</a:t>
            </a:r>
          </a:p>
          <a:p>
            <a:pPr algn="ctr"/>
            <a:r>
              <a:rPr lang="en-US" sz="2800" b="1">
                <a:cs typeface="Calibri"/>
              </a:rPr>
              <a:t>Sign up for our class on Get More Math</a:t>
            </a:r>
          </a:p>
          <a:p>
            <a:pPr algn="ctr"/>
            <a:r>
              <a:rPr lang="en-US" sz="2800" b="1">
                <a:cs typeface="Calibri"/>
              </a:rPr>
              <a:t>www.gmm.getmoremath.com</a:t>
            </a:r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(Write down password on page 15 of your journal)</a:t>
            </a:r>
          </a:p>
          <a:p>
            <a:pPr algn="ctr"/>
            <a:r>
              <a:rPr lang="en-US" sz="2800" b="1">
                <a:cs typeface="Calibri"/>
              </a:rPr>
              <a:t>Class code: </a:t>
            </a:r>
          </a:p>
          <a:p>
            <a:pPr algn="ctr"/>
            <a:r>
              <a:rPr lang="en-US" sz="2800" b="1" dirty="0">
                <a:cs typeface="Calibri"/>
              </a:rPr>
              <a:t>Get out a piece of scratch paper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081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Go Over Homework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Period 4 –Solving Equations using the Reciprocal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Get More Math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Classwork/Review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5512" y="5876668"/>
            <a:ext cx="11028484" cy="5232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EQ:  How can you use multiplication and division to solve equations?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Math Course</a:t>
            </a:r>
            <a:r>
              <a:rPr lang="en-US" sz="2800" b="1" dirty="0">
                <a:cs typeface="Calibri Light"/>
              </a:rPr>
              <a:t> 2 -   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Thursday, February 21,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Finish classwork (PB </a:t>
            </a:r>
            <a:r>
              <a:rPr lang="en-US" sz="2800" dirty="0" err="1">
                <a:cs typeface="Calibri"/>
              </a:rPr>
              <a:t>pgs</a:t>
            </a:r>
            <a:r>
              <a:rPr lang="en-US" sz="2800" dirty="0">
                <a:cs typeface="Calibri"/>
              </a:rPr>
              <a:t> 61, 62, 63)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832092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r>
              <a:rPr lang="en-US" sz="2800" b="1" dirty="0">
                <a:cs typeface="Calibri"/>
              </a:rPr>
              <a:t>Take out homework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Go over homework</a:t>
            </a: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Solving 2-step equations (putting it all together)</a:t>
            </a: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PB Activities 3.5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sz="2400" b="1" dirty="0" err="1">
                <a:cs typeface="Calibri"/>
              </a:rPr>
              <a:t>Pgs</a:t>
            </a:r>
            <a:r>
              <a:rPr lang="en-US" sz="2400" b="1" dirty="0">
                <a:cs typeface="Calibri"/>
              </a:rPr>
              <a:t> 61, 62, 63</a:t>
            </a: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6432" y="6268108"/>
            <a:ext cx="11028484" cy="5232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EQ:  How can you solve 2-step equations?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16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Math Course</a:t>
            </a:r>
            <a:r>
              <a:rPr lang="en-US" sz="2800" b="1" dirty="0">
                <a:cs typeface="Calibri Light"/>
              </a:rPr>
              <a:t> 2 -   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Friday, February 22,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r>
              <a:rPr lang="en-US" sz="2800">
                <a:cs typeface="Calibri"/>
              </a:rPr>
              <a:t>Get your 10 point on Get More Math (if you haven't already)</a:t>
            </a:r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698652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Get More Math – 10 minute Review</a:t>
            </a:r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If at the Football tournament do page PB page 60 </a:t>
            </a:r>
            <a:r>
              <a:rPr lang="en-US" sz="2800" b="1" dirty="0">
                <a:cs typeface="Calibri"/>
              </a:rPr>
              <a:t>to get credit for Pass the Game Activity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</a:t>
            </a:r>
            <a:r>
              <a:rPr lang="en-US" sz="2000" b="1"/>
              <a:t>PUT HOMEWORK OUT ON DESK</a:t>
            </a:r>
            <a:r>
              <a:rPr lang="en-US" sz="2000"/>
              <a:t>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5501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cs typeface="Calibri"/>
              </a:rPr>
              <a:t>Solving 2 –step </a:t>
            </a:r>
            <a:r>
              <a:rPr lang="en-US" sz="2400" b="1">
                <a:cs typeface="Calibri"/>
              </a:rPr>
              <a:t>equations Discussion</a:t>
            </a: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Pass the Equation Game</a:t>
            </a: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22585" y="6331601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EQ:  How can you use algebra tiles to solve equations?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21C56C-6445-4DDA-AAE6-8F5A8DF35A1E}"/>
              </a:ext>
            </a:extLst>
          </p:cNvPr>
          <p:cNvSpPr txBox="1"/>
          <p:nvPr/>
        </p:nvSpPr>
        <p:spPr>
          <a:xfrm>
            <a:off x="6267835" y="3721900"/>
            <a:ext cx="27432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50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255</Words>
  <Application>Microsoft Macintosh PowerPoint</Application>
  <PresentationFormat>Widescreen</PresentationFormat>
  <Paragraphs>93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 Course 2 -     Tuesday, February 19, 2019</vt:lpstr>
      <vt:lpstr>Math Course 2 -     Wed. February 20, 2019 (Min Day)</vt:lpstr>
      <vt:lpstr>Math Course 2 -     Thursday, February 21, 2019</vt:lpstr>
      <vt:lpstr>Math Course 2 -     Friday, February 22,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2                       Tues. November 13, 2018 Agenda:   Benchmark Test Start Homework when done with test </dc:title>
  <dc:creator>Bonnie  Henry</dc:creator>
  <cp:lastModifiedBy>Bonnie  Henry</cp:lastModifiedBy>
  <cp:revision>330</cp:revision>
  <dcterms:created xsi:type="dcterms:W3CDTF">2018-11-13T03:51:21Z</dcterms:created>
  <dcterms:modified xsi:type="dcterms:W3CDTF">2019-02-21T23:47:12Z</dcterms:modified>
</cp:coreProperties>
</file>