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8" r:id="rId3"/>
    <p:sldId id="262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9"/>
  </p:normalViewPr>
  <p:slideViewPr>
    <p:cSldViewPr snapToGrid="0" snapToObjects="1">
      <p:cViewPr varScale="1">
        <p:scale>
          <a:sx n="85" d="100"/>
          <a:sy n="85" d="100"/>
        </p:scale>
        <p:origin x="10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E80C-DD64-A948-A94C-8C5902E28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8D55C-D950-8C49-83E9-E2F21ECDC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4CCAC-59F8-8D45-9C72-749D5A32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B448F-0FEE-6745-8AC5-09CA8D77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6DBBA-4D4A-1144-ACAF-85A951CD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6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E511-E736-D343-9B86-370835706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F5939-1C18-6647-B1C3-FA6788C0C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B3FD0-1757-B94C-8EE2-89ED4F33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B24EE-F0A1-AB41-A73D-AC95FF18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7BBF7-AE4A-044A-AB9A-D4F5FB05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1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6719D-E2CF-264C-BD1C-01C9F515D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E33AE-D76E-D44B-8A7F-01D651E99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8831D-FD83-D247-B6DC-00C58F32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F4408-6F75-524C-9DC2-7E83D774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817C0-6B87-044A-BF73-9C6B3C6F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2AA4-852B-8245-8007-EB1B0676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2F80B-85EF-754F-8253-BBB8F1D0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69EF9-FD51-8447-9C8A-5C23D70B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757CB-9008-5442-BA1E-9672BF3C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69A6-2574-6342-983E-F06B8FE0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0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0E2ED-6A9A-3442-8D42-9D6BC8C1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21F8E-95F0-8547-8212-FF0CD860B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D2AD1-9AFC-7447-9DC2-25396356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A41D0-27CB-4443-8F66-348FE54D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1CFFE-CAC3-1543-AF09-CD71A8DC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3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867F-5CA3-E640-B423-F83F8E56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22F60-FBCE-4240-AED8-67706AB99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764C6-FE2D-5F49-B9C5-B571F103E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33E6E-6D5C-E94A-9F12-908A810F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D403B-7602-B84D-8CEE-4FF3DFCC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32F27-A78F-8F42-83FF-841C4F54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A346-CDC4-8047-99EB-F69287F7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EDF4F-5D91-9C4D-82F5-85FDAE33B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1C9ED-57C5-1A42-9157-25A828260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9C6CD-5EBA-3844-BAB6-216909E94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E743-210F-7140-8040-4056517E5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E2082-F220-7D4D-8E89-0631D995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888B4-394B-F045-9FD2-81DF722E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8AB0B1-7A85-E54D-AAE5-8FECF69C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C3AA-97C8-DD41-BEE8-3A099E62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48FAC-75D2-0F44-B55B-27EB508C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B860E-47CB-B64B-A408-32FDDD70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3BD08-6BFE-E74C-B1F6-4FD0F48D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8AE80E-0ED1-F64A-846C-E7B10034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48BFD-221B-7B4F-ACCC-FDB5B712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35A54-E026-C548-864B-426413B4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4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3079-1B83-EA44-9E77-7BCF0B94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AF31-94C1-124B-ACD8-7A2BDFAE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0966E-FAA3-2445-88A4-6FE1E305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17CD7-2289-BC46-93AE-9D826EAC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970E1-E3F0-2B4C-9B0A-D55E9242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7BCF8-4E6B-3A46-AD6B-BC5121A9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3564-BED7-4E49-87C7-2A286A7B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BC5FB-7A0C-3E4E-92B4-0F5614506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6694-2903-BD47-8F2D-585D98E4F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E306A-4488-8E42-8A9D-A0807794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C5A42-4FC9-0D41-80B3-FAF7001C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E947B-90BE-C544-BCDF-98A89481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CA3664-C53E-B34D-ABCA-BF597FD5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8D206-901C-8748-B38E-57280F6E3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BC918-2C7C-D749-BCA4-CCA296AAC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65F4-0D50-9044-BF8D-0C97815291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D0EE2-EEF4-764D-804F-1C1EC8910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DF9D4-5DC7-A149-A5F5-C2634916E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AVID                                   Monday November  5, 2018</a:t>
            </a:r>
            <a:br>
              <a:rPr lang="en-US" sz="2000" b="1" dirty="0"/>
            </a:br>
            <a:r>
              <a:rPr lang="en-US" sz="2000" b="1" dirty="0"/>
              <a:t>Agenda:  Video on Demo Socratic Seminar</a:t>
            </a:r>
            <a:br>
              <a:rPr lang="en-US" sz="2000" b="1" dirty="0"/>
            </a:br>
            <a:r>
              <a:rPr lang="en-US" sz="2000" b="1" dirty="0"/>
              <a:t>Socratic Seminar - eSports</a:t>
            </a:r>
            <a:br>
              <a:rPr lang="en-US" sz="2000" b="1" dirty="0"/>
            </a:br>
            <a:endParaRPr lang="en-US" sz="2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TRF for Tutorial Tomorrow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0771592" cy="4031873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WARM UP  - DO NOW</a:t>
            </a:r>
          </a:p>
          <a:p>
            <a:pPr algn="ctr"/>
            <a:endParaRPr lang="en-US" sz="2800" b="1" dirty="0"/>
          </a:p>
          <a:p>
            <a:pPr algn="ctr"/>
            <a:r>
              <a:rPr lang="en-US" sz="3600" b="1" dirty="0"/>
              <a:t>Read over your notes to prepare for the Socratic Seminar</a:t>
            </a: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28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QUIETLY – PUT HOMEWORK OUT ON DESK – WRITE DOWN AGENDA – START WARM UP NOW </a:t>
            </a:r>
          </a:p>
        </p:txBody>
      </p:sp>
    </p:spTree>
    <p:extLst>
      <p:ext uri="{BB962C8B-B14F-4D97-AF65-F5344CB8AC3E}">
        <p14:creationId xmlns:p14="http://schemas.microsoft.com/office/powerpoint/2010/main" val="252928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AVID               Tues., November 6, 2018</a:t>
            </a:r>
            <a:br>
              <a:rPr lang="en-US" sz="2000" b="1" dirty="0"/>
            </a:br>
            <a:r>
              <a:rPr lang="en-US" sz="2000" b="1" dirty="0"/>
              <a:t>Agenda:  </a:t>
            </a:r>
            <a:br>
              <a:rPr lang="en-US" sz="2000" b="1" dirty="0"/>
            </a:br>
            <a:r>
              <a:rPr lang="en-US" sz="2000" b="1" dirty="0"/>
              <a:t>WARM UP</a:t>
            </a:r>
            <a:br>
              <a:rPr lang="en-US" sz="2000" b="1" dirty="0"/>
            </a:br>
            <a:r>
              <a:rPr lang="en-US" sz="2800" b="1" dirty="0"/>
              <a:t>TUTORIALS</a:t>
            </a:r>
            <a:endParaRPr lang="en-US" sz="2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eSport Close Read and Activities due tomorrow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1023600" cy="3108543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WARM UP  - DO NOW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Do Visual Grade Check Week 8</a:t>
            </a:r>
          </a:p>
          <a:p>
            <a:pPr algn="ctr"/>
            <a:endParaRPr lang="en-US" sz="2800" b="1" u="sng" dirty="0"/>
          </a:p>
          <a:p>
            <a:pPr algn="ctr"/>
            <a:r>
              <a:rPr lang="en-US" sz="2800" b="1" u="sng" dirty="0"/>
              <a:t>Turn into tray when complete</a:t>
            </a:r>
          </a:p>
          <a:p>
            <a:pPr algn="ctr"/>
            <a:endParaRPr lang="en-US" sz="28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– PUT HOMEWORK OUT ON DESK – WRITE DOWN AGENDA – START WARM UP NOW </a:t>
            </a:r>
          </a:p>
        </p:txBody>
      </p:sp>
    </p:spTree>
    <p:extLst>
      <p:ext uri="{BB962C8B-B14F-4D97-AF65-F5344CB8AC3E}">
        <p14:creationId xmlns:p14="http://schemas.microsoft.com/office/powerpoint/2010/main" val="292947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AVID                                          Wed., November 9, 2018</a:t>
            </a:r>
            <a:br>
              <a:rPr lang="en-US" sz="2000" b="1" dirty="0"/>
            </a:br>
            <a:r>
              <a:rPr lang="en-US" sz="2000" b="1" dirty="0"/>
              <a:t>Agenda:  </a:t>
            </a:r>
            <a:br>
              <a:rPr lang="en-US" sz="2000" b="1" dirty="0"/>
            </a:br>
            <a:r>
              <a:rPr lang="en-US" sz="2000" b="1" dirty="0"/>
              <a:t>Writing Wednesday</a:t>
            </a:r>
            <a:br>
              <a:rPr lang="en-US" sz="2000" b="1" dirty="0"/>
            </a:br>
            <a:r>
              <a:rPr lang="en-US" sz="2000" b="1" dirty="0"/>
              <a:t>Introduce Write off</a:t>
            </a:r>
            <a:br>
              <a:rPr lang="en-US" sz="2000" b="1" dirty="0"/>
            </a:br>
            <a:r>
              <a:rPr lang="en-US" sz="2000" b="1" dirty="0"/>
              <a:t>Video – Free Community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TRF for tutorial tomorrow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0771592" cy="4031873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WARM UP  - DO NOW</a:t>
            </a:r>
          </a:p>
          <a:p>
            <a:pPr algn="ctr"/>
            <a:endParaRPr lang="en-US" sz="2800" b="1" dirty="0"/>
          </a:p>
          <a:p>
            <a:pPr algn="ctr"/>
            <a:r>
              <a:rPr lang="en-US" sz="3600" b="1" dirty="0"/>
              <a:t>Writing Wednesday - </a:t>
            </a:r>
          </a:p>
          <a:p>
            <a:pPr algn="ctr"/>
            <a:r>
              <a:rPr lang="en-US" sz="3600" b="1" dirty="0"/>
              <a:t>What would a ”Perfect” AVID class look like in the presence of a substitute?  What would you see and hear?  Did you do your part last Friday?</a:t>
            </a:r>
          </a:p>
          <a:p>
            <a:pPr algn="ctr"/>
            <a:r>
              <a:rPr lang="en-US" sz="2000" b="1" dirty="0"/>
              <a:t>One Paragraph 5-7 sentences</a:t>
            </a:r>
          </a:p>
          <a:p>
            <a:pPr algn="ctr"/>
            <a:endParaRPr 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QUIETLY – PUT HOMEWORK OUT ON DESK – WRITE DOWN AGENDA – START WARM UP NOW </a:t>
            </a:r>
          </a:p>
        </p:txBody>
      </p:sp>
    </p:spTree>
    <p:extLst>
      <p:ext uri="{BB962C8B-B14F-4D97-AF65-F5344CB8AC3E}">
        <p14:creationId xmlns:p14="http://schemas.microsoft.com/office/powerpoint/2010/main" val="380192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AVID               Thur., November 8, 2018</a:t>
            </a:r>
            <a:br>
              <a:rPr lang="en-US" sz="2000" b="1" dirty="0"/>
            </a:br>
            <a:r>
              <a:rPr lang="en-US" sz="2000" b="1" dirty="0"/>
              <a:t>Agenda:  </a:t>
            </a:r>
            <a:br>
              <a:rPr lang="en-US" sz="2000" b="1" dirty="0"/>
            </a:br>
            <a:r>
              <a:rPr lang="en-US" sz="2000" b="1" dirty="0"/>
              <a:t>WARM UP</a:t>
            </a:r>
            <a:br>
              <a:rPr lang="en-US" sz="2000" b="1" dirty="0"/>
            </a:br>
            <a:r>
              <a:rPr lang="en-US" sz="2800" b="1" dirty="0"/>
              <a:t>TUTORIALS</a:t>
            </a:r>
            <a:endParaRPr lang="en-US" sz="2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COMPLETE CLOSE READ OF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“FREE COMMUNITY COLLEGE” ARTICLE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**BINDER CHECK TOMORROW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1023600" cy="4401205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WARM UP  - DO NOW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In the article, Free Community College for...Some. It’s a Start,” Gustavo Arellano, a professor at a community college, discusses some aspects of free community college.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u="sng" dirty="0"/>
              <a:t>While you read, number the paragraphs, circle key words and underline the main ideas/author’s claims. How does his bias affect his message?</a:t>
            </a:r>
          </a:p>
          <a:p>
            <a:pPr algn="ctr"/>
            <a:endParaRPr lang="en-US" sz="28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– PUT HOMEWORK OUT ON DESK – WRITE DOWN AGENDA – START WARM UP NOW </a:t>
            </a:r>
          </a:p>
        </p:txBody>
      </p:sp>
    </p:spTree>
    <p:extLst>
      <p:ext uri="{BB962C8B-B14F-4D97-AF65-F5344CB8AC3E}">
        <p14:creationId xmlns:p14="http://schemas.microsoft.com/office/powerpoint/2010/main" val="43855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AVID                                                   November 9, 2018</a:t>
            </a:r>
            <a:br>
              <a:rPr lang="en-US" sz="2000" b="1" dirty="0"/>
            </a:br>
            <a:r>
              <a:rPr lang="en-US" sz="2000" b="1" dirty="0"/>
              <a:t>Agenda:  Binder Checks</a:t>
            </a:r>
            <a:br>
              <a:rPr lang="en-US" sz="2000" b="1" dirty="0"/>
            </a:br>
            <a:r>
              <a:rPr lang="en-US" sz="2000" b="1" dirty="0"/>
              <a:t>Close Read Activities</a:t>
            </a:r>
            <a:br>
              <a:rPr lang="en-US" sz="2000" b="1" dirty="0"/>
            </a:br>
            <a:endParaRPr lang="en-US" sz="2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COMPLETE CLOSE READ OF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“FREE COMMUNITY COLLEGE” ARTICLE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0771592" cy="4031873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WARM UP  - DO NOW</a:t>
            </a:r>
          </a:p>
          <a:p>
            <a:pPr algn="ctr"/>
            <a:endParaRPr lang="en-US" sz="2800" b="1" dirty="0"/>
          </a:p>
          <a:p>
            <a:pPr algn="ctr"/>
            <a:r>
              <a:rPr lang="en-US" sz="3600" b="1" dirty="0"/>
              <a:t>Trade Binders with your seat Partner</a:t>
            </a:r>
          </a:p>
          <a:p>
            <a:pPr algn="ctr"/>
            <a:r>
              <a:rPr lang="en-US" sz="3600" b="1" dirty="0"/>
              <a:t>Grade your Partners Binder and Bring their score to me</a:t>
            </a: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28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QUIETLY – PUT HOMEWORK OUT ON DESK – WRITE DOWN AGENDA – START WARM UP NOW </a:t>
            </a:r>
          </a:p>
        </p:txBody>
      </p:sp>
    </p:spTree>
    <p:extLst>
      <p:ext uri="{BB962C8B-B14F-4D97-AF65-F5344CB8AC3E}">
        <p14:creationId xmlns:p14="http://schemas.microsoft.com/office/powerpoint/2010/main" val="123859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333</Words>
  <Application>Microsoft Macintosh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AVID                                   Monday November  5, 2018 Agenda:  Video on Demo Socratic Seminar Socratic Seminar - eSports </vt:lpstr>
      <vt:lpstr>AVID               Tues., November 6, 2018 Agenda:   WARM UP TUTORIALS</vt:lpstr>
      <vt:lpstr>AVID                                          Wed., November 9, 2018 Agenda:   Writing Wednesday Introduce Write off Video – Free Community College</vt:lpstr>
      <vt:lpstr>AVID               Thur., November 8, 2018 Agenda:   WARM UP TUTORIALS</vt:lpstr>
      <vt:lpstr>AVID                                                   November 9, 2018 Agenda:  Binder Checks Close Read Activities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AVID                                   Monday November  5, 2018 Agenda:  Video on Demo Socratic Seminar Socratic Seminar - eSports </dc:title>
  <dc:creator>Bonnie  Henry</dc:creator>
  <cp:lastModifiedBy>Bonnie  Henry</cp:lastModifiedBy>
  <cp:revision>1</cp:revision>
  <dcterms:created xsi:type="dcterms:W3CDTF">2018-11-08T04:49:25Z</dcterms:created>
  <dcterms:modified xsi:type="dcterms:W3CDTF">2018-11-08T04:59:36Z</dcterms:modified>
</cp:coreProperties>
</file>