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64" r:id="rId3"/>
    <p:sldId id="267" r:id="rId4"/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76CA74-1D7C-1381-3872-26DE8ED96EFE}" v="9" dt="2018-12-18T03:42:17.8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nnie  Henry" userId="S::bonnie.henry@leusd.k12.ca.us::07ba6a72-62d9-4349-8aee-95138f2f95a8" providerId="AD" clId="Web-{DD1B609F-9CF2-BA41-97A2-8254E51874C2}"/>
    <pc:docChg chg="modSld">
      <pc:chgData name="Bonnie  Henry" userId="S::bonnie.henry@leusd.k12.ca.us::07ba6a72-62d9-4349-8aee-95138f2f95a8" providerId="AD" clId="Web-{DD1B609F-9CF2-BA41-97A2-8254E51874C2}" dt="2019-01-23T16:16:11.650" v="92" actId="20577"/>
      <pc:docMkLst>
        <pc:docMk/>
      </pc:docMkLst>
      <pc:sldChg chg="modSp">
        <pc:chgData name="Bonnie  Henry" userId="S::bonnie.henry@leusd.k12.ca.us::07ba6a72-62d9-4349-8aee-95138f2f95a8" providerId="AD" clId="Web-{DD1B609F-9CF2-BA41-97A2-8254E51874C2}" dt="2019-01-23T16:15:39.071" v="36" actId="20577"/>
        <pc:sldMkLst>
          <pc:docMk/>
          <pc:sldMk cId="243131718" sldId="264"/>
        </pc:sldMkLst>
        <pc:spChg chg="mod">
          <ac:chgData name="Bonnie  Henry" userId="S::bonnie.henry@leusd.k12.ca.us::07ba6a72-62d9-4349-8aee-95138f2f95a8" providerId="AD" clId="Web-{DD1B609F-9CF2-BA41-97A2-8254E51874C2}" dt="2019-01-23T16:15:33.056" v="20" actId="20577"/>
          <ac:spMkLst>
            <pc:docMk/>
            <pc:sldMk cId="243131718" sldId="264"/>
            <ac:spMk id="3" creationId="{68520398-5319-EA44-8777-0FA9C4ACD320}"/>
          </ac:spMkLst>
        </pc:spChg>
        <pc:spChg chg="mod">
          <ac:chgData name="Bonnie  Henry" userId="S::bonnie.henry@leusd.k12.ca.us::07ba6a72-62d9-4349-8aee-95138f2f95a8" providerId="AD" clId="Web-{DD1B609F-9CF2-BA41-97A2-8254E51874C2}" dt="2019-01-23T16:15:39.071" v="36" actId="20577"/>
          <ac:spMkLst>
            <pc:docMk/>
            <pc:sldMk cId="243131718" sldId="264"/>
            <ac:spMk id="6" creationId="{82A1348F-847F-4365-821F-4B25EC3A9A6A}"/>
          </ac:spMkLst>
        </pc:spChg>
      </pc:sldChg>
      <pc:sldChg chg="modSp">
        <pc:chgData name="Bonnie  Henry" userId="S::bonnie.henry@leusd.k12.ca.us::07ba6a72-62d9-4349-8aee-95138f2f95a8" providerId="AD" clId="Web-{DD1B609F-9CF2-BA41-97A2-8254E51874C2}" dt="2019-01-23T16:16:11.650" v="91" actId="20577"/>
        <pc:sldMkLst>
          <pc:docMk/>
          <pc:sldMk cId="4081166856" sldId="265"/>
        </pc:sldMkLst>
        <pc:spChg chg="mod">
          <ac:chgData name="Bonnie  Henry" userId="S::bonnie.henry@leusd.k12.ca.us::07ba6a72-62d9-4349-8aee-95138f2f95a8" providerId="AD" clId="Web-{DD1B609F-9CF2-BA41-97A2-8254E51874C2}" dt="2019-01-23T16:16:11.650" v="91" actId="20577"/>
          <ac:spMkLst>
            <pc:docMk/>
            <pc:sldMk cId="4081166856" sldId="265"/>
            <ac:spMk id="4" creationId="{23D2CC17-92CF-B340-9C44-C301A7DB2CD3}"/>
          </ac:spMkLst>
        </pc:spChg>
      </pc:sldChg>
      <pc:sldChg chg="modSp">
        <pc:chgData name="Bonnie  Henry" userId="S::bonnie.henry@leusd.k12.ca.us::07ba6a72-62d9-4349-8aee-95138f2f95a8" providerId="AD" clId="Web-{DD1B609F-9CF2-BA41-97A2-8254E51874C2}" dt="2019-01-23T16:15:58.697" v="63" actId="20577"/>
        <pc:sldMkLst>
          <pc:docMk/>
          <pc:sldMk cId="4089538206" sldId="267"/>
        </pc:sldMkLst>
        <pc:spChg chg="mod">
          <ac:chgData name="Bonnie  Henry" userId="S::bonnie.henry@leusd.k12.ca.us::07ba6a72-62d9-4349-8aee-95138f2f95a8" providerId="AD" clId="Web-{DD1B609F-9CF2-BA41-97A2-8254E51874C2}" dt="2019-01-23T16:15:58.697" v="63" actId="20577"/>
          <ac:spMkLst>
            <pc:docMk/>
            <pc:sldMk cId="4089538206" sldId="267"/>
            <ac:spMk id="3" creationId="{68520398-5319-EA44-8777-0FA9C4ACD320}"/>
          </ac:spMkLst>
        </pc:spChg>
      </pc:sldChg>
    </pc:docChg>
  </pc:docChgLst>
  <pc:docChgLst>
    <pc:chgData name="Bonnie  Henry" userId="S::bonnie.henry@leusd.k12.ca.us::07ba6a72-62d9-4349-8aee-95138f2f95a8" providerId="AD" clId="Web-{2A4BEE12-B25B-94C9-DE9B-EFB20A127B61}"/>
    <pc:docChg chg="modSld">
      <pc:chgData name="Bonnie  Henry" userId="S::bonnie.henry@leusd.k12.ca.us::07ba6a72-62d9-4349-8aee-95138f2f95a8" providerId="AD" clId="Web-{2A4BEE12-B25B-94C9-DE9B-EFB20A127B61}" dt="2019-01-23T05:44:19.162" v="3" actId="20577"/>
      <pc:docMkLst>
        <pc:docMk/>
      </pc:docMkLst>
      <pc:sldChg chg="modSp">
        <pc:chgData name="Bonnie  Henry" userId="S::bonnie.henry@leusd.k12.ca.us::07ba6a72-62d9-4349-8aee-95138f2f95a8" providerId="AD" clId="Web-{2A4BEE12-B25B-94C9-DE9B-EFB20A127B61}" dt="2019-01-23T05:44:19.162" v="2" actId="20577"/>
        <pc:sldMkLst>
          <pc:docMk/>
          <pc:sldMk cId="243131718" sldId="264"/>
        </pc:sldMkLst>
        <pc:spChg chg="mod">
          <ac:chgData name="Bonnie  Henry" userId="S::bonnie.henry@leusd.k12.ca.us::07ba6a72-62d9-4349-8aee-95138f2f95a8" providerId="AD" clId="Web-{2A4BEE12-B25B-94C9-DE9B-EFB20A127B61}" dt="2019-01-23T05:44:19.162" v="2" actId="20577"/>
          <ac:spMkLst>
            <pc:docMk/>
            <pc:sldMk cId="243131718" sldId="264"/>
            <ac:spMk id="4" creationId="{23D2CC17-92CF-B340-9C44-C301A7DB2CD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BE80C-DD64-A948-A94C-8C5902E282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A8D55C-D950-8C49-83E9-E2F21ECDC6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94CCAC-59F8-8D45-9C72-749D5A328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BB448F-0FEE-6745-8AC5-09CA8D77F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6DBBA-4D4A-1144-ACAF-85A951CD3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65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CE511-E736-D343-9B86-370835706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AF5939-1C18-6647-B1C3-FA6788C0CB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B3FD0-1757-B94C-8EE2-89ED4F331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B24EE-F0A1-AB41-A73D-AC95FF18F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7BBF7-AE4A-044A-AB9A-D4F5FB05E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1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36719D-E2CF-264C-BD1C-01C9F515D7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7E33AE-D76E-D44B-8A7F-01D651E995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8831D-FD83-D247-B6DC-00C58F322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F4408-6F75-524C-9DC2-7E83D7749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817C0-6B87-044A-BF73-9C6B3C6F6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81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82AA4-852B-8245-8007-EB1B06766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2F80B-85EF-754F-8253-BBB8F1D05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69EF9-FD51-8447-9C8A-5C23D70B7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757CB-9008-5442-BA1E-9672BF3CB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669A6-2574-6342-983E-F06B8FE00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0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0E2ED-6A9A-3442-8D42-9D6BC8C13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F21F8E-95F0-8547-8212-FF0CD860B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D2AD1-9AFC-7447-9DC2-253963565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A41D0-27CB-4443-8F66-348FE54DF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F1CFFE-CAC3-1543-AF09-CD71A8DC0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37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1867F-5CA3-E640-B423-F83F8E564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22F60-FBCE-4240-AED8-67706AB99A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A764C6-FE2D-5F49-B9C5-B571F103EF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E33E6E-6D5C-E94A-9F12-908A810FB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D403B-7602-B84D-8CEE-4FF3DFCCB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D32F27-A78F-8F42-83FF-841C4F547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72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0A346-CDC4-8047-99EB-F69287F76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0EDF4F-5D91-9C4D-82F5-85FDAE33B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51C9ED-57C5-1A42-9157-25A828260F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9C6CD-5EBA-3844-BAB6-216909E94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FFE743-210F-7140-8040-4056517E56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9E2082-F220-7D4D-8E89-0631D9958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5888B4-394B-F045-9FD2-81DF722E3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8AB0B1-7A85-E54D-AAE5-8FECF69CB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27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1C3AA-97C8-DD41-BEE8-3A099E629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48FAC-75D2-0F44-B55B-27EB508C3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AB860E-47CB-B64B-A408-32FDDD70D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33BD08-6BFE-E74C-B1F6-4FD0F48D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5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8AE80E-0ED1-F64A-846C-E7B10034C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C48BFD-221B-7B4F-ACCC-FDB5B7121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035A54-E026-C548-864B-426413B43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48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93079-1B83-EA44-9E77-7BCF0B946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FAF31-94C1-124B-ACD8-7A2BDFAEB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0966E-FAA3-2445-88A4-6FE1E305E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817CD7-2289-BC46-93AE-9D826EACE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A970E1-E3F0-2B4C-9B0A-D55E92426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57BCF8-4E6B-3A46-AD6B-BC5121A99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39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83564-BED7-4E49-87C7-2A286A7B7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0BC5FB-7A0C-3E4E-92B4-0F5614506E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1D6694-2903-BD47-8F2D-585D98E4FB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4E306A-4488-8E42-8A9D-A08077947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7C5A42-4FC9-0D41-80B3-FAF7001C9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E947B-90BE-C544-BCDF-98A894814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497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CA3664-C53E-B34D-ABCA-BF597FD53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18D206-901C-8748-B38E-57280F6E3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BC918-2C7C-D749-BCA4-CCA296AACB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065F4-0D50-9044-BF8D-0C978152913E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D0EE2-EEF4-764D-804F-1C1EC89101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DF9D4-5DC7-A149-A5F5-C2634916E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01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2800" b="1" dirty="0"/>
              <a:t>AVID 7</a:t>
            </a:r>
            <a:r>
              <a:rPr lang="en-US" sz="2800" b="1" dirty="0">
                <a:cs typeface="Calibri Light"/>
              </a:rPr>
              <a:t>  </a:t>
            </a:r>
            <a:br>
              <a:rPr lang="en-US" sz="2800" b="1" dirty="0">
                <a:cs typeface="Calibri Light"/>
              </a:rPr>
            </a:br>
            <a:br>
              <a:rPr lang="en-US" sz="2800" b="1" dirty="0">
                <a:cs typeface="Calibri Light"/>
              </a:rPr>
            </a:br>
            <a:r>
              <a:rPr lang="en-US" sz="2800" b="1">
                <a:cs typeface="Calibri Light"/>
              </a:rPr>
              <a:t>Tuesday,  January 22, 2019</a:t>
            </a:r>
            <a:endParaRPr lang="en-US" sz="2800" b="1">
              <a:ea typeface="+mj-lt"/>
              <a:cs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Homework:</a:t>
            </a:r>
            <a:endParaRPr lang="en-US" sz="2800"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cs typeface="Calibri"/>
              </a:rPr>
              <a:t>Work on College Vocabulary Book</a:t>
            </a:r>
            <a:endParaRPr lang="en-US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cs typeface="Calibri"/>
              </a:rPr>
              <a:t>Due Friday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3734549" y="2262776"/>
            <a:ext cx="7821272" cy="3970318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 dirty="0">
                <a:cs typeface="Calibri"/>
              </a:rPr>
              <a:t>Do Now......</a:t>
            </a:r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r>
              <a:rPr lang="en-US" sz="2800" b="1" dirty="0">
                <a:cs typeface="Calibri"/>
              </a:rPr>
              <a:t>Visual Grade Check – Turn into Tray</a:t>
            </a:r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endParaRPr lang="en-US" sz="2800" b="1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/>
              <a:t>COME IN </a:t>
            </a:r>
            <a:r>
              <a:rPr lang="en-US" sz="2000" b="1"/>
              <a:t>QUIETLY</a:t>
            </a:r>
            <a:r>
              <a:rPr lang="en-US" sz="2000"/>
              <a:t> – PUT HOMEWORK OUT ON DESK – WRITE DOWN AGENDA – START DO NOW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A1348F-847F-4365-821F-4B25EC3A9A6A}"/>
              </a:ext>
            </a:extLst>
          </p:cNvPr>
          <p:cNvSpPr txBox="1"/>
          <p:nvPr/>
        </p:nvSpPr>
        <p:spPr>
          <a:xfrm>
            <a:off x="544130" y="2269602"/>
            <a:ext cx="3196562" cy="39130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/>
              <a:t>Agenda: </a:t>
            </a:r>
            <a:endParaRPr lang="en-US" sz="2400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>
                <a:cs typeface="Calibri"/>
              </a:rPr>
              <a:t>Grade Check</a:t>
            </a:r>
            <a:endParaRPr lang="en-US" dirty="0"/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>
                <a:cs typeface="Calibri"/>
              </a:rPr>
              <a:t>Finish Vision Board Presentations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>
                <a:cs typeface="Calibri"/>
              </a:rPr>
              <a:t>College Vocabulary Book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646EB9-FC80-47D7-8A0D-608B0442A32D}"/>
              </a:ext>
            </a:extLst>
          </p:cNvPr>
          <p:cNvSpPr txBox="1"/>
          <p:nvPr/>
        </p:nvSpPr>
        <p:spPr>
          <a:xfrm>
            <a:off x="551512" y="6032668"/>
            <a:ext cx="11028484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 dirty="0">
                <a:cs typeface="Calibri"/>
              </a:rPr>
              <a:t>Learning Goal:  Setting and Visualizing Goals for the New Year</a:t>
            </a:r>
          </a:p>
        </p:txBody>
      </p:sp>
    </p:spTree>
    <p:extLst>
      <p:ext uri="{BB962C8B-B14F-4D97-AF65-F5344CB8AC3E}">
        <p14:creationId xmlns:p14="http://schemas.microsoft.com/office/powerpoint/2010/main" val="1907127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2800" b="1" dirty="0"/>
              <a:t>AVID 7</a:t>
            </a:r>
            <a:r>
              <a:rPr lang="en-US" sz="2800" b="1" dirty="0">
                <a:cs typeface="Calibri Light"/>
              </a:rPr>
              <a:t>  </a:t>
            </a:r>
            <a:br>
              <a:rPr lang="en-US" sz="2800" b="1" dirty="0">
                <a:cs typeface="Calibri Light"/>
              </a:rPr>
            </a:br>
            <a:br>
              <a:rPr lang="en-US" sz="2800" b="1" dirty="0">
                <a:cs typeface="Calibri Light"/>
              </a:rPr>
            </a:br>
            <a:r>
              <a:rPr lang="en-US" sz="2800" b="1" dirty="0">
                <a:cs typeface="Calibri Light"/>
              </a:rPr>
              <a:t>Wed. January 23, 2019</a:t>
            </a:r>
            <a:endParaRPr lang="en-US" sz="2800" b="1" dirty="0">
              <a:ea typeface="+mj-lt"/>
              <a:cs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Homework:</a:t>
            </a:r>
            <a:endParaRPr lang="en-US" sz="2800"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cs typeface="Calibri"/>
              </a:rPr>
              <a:t>TRF for Tutorial tomorrow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cs typeface="Calibri"/>
              </a:rPr>
              <a:t>Work on College Dictionary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3734549" y="2262776"/>
            <a:ext cx="7821272" cy="3970318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 dirty="0">
                <a:cs typeface="Calibri"/>
              </a:rPr>
              <a:t>Do Now......</a:t>
            </a:r>
          </a:p>
          <a:p>
            <a:pPr algn="ctr"/>
            <a:r>
              <a:rPr lang="en-US" sz="2800" b="1" dirty="0">
                <a:cs typeface="Calibri"/>
              </a:rPr>
              <a:t>Writing Wednesday</a:t>
            </a:r>
            <a:endParaRPr lang="en-US" dirty="0"/>
          </a:p>
          <a:p>
            <a:pPr algn="ctr"/>
            <a:r>
              <a:rPr lang="en-US" sz="2800" b="1" dirty="0">
                <a:cs typeface="Calibri"/>
              </a:rPr>
              <a:t>Use one side of your paper to brainstorm ideas to add more house points and what should the </a:t>
            </a:r>
            <a:r>
              <a:rPr lang="en-US" sz="2800" b="1">
                <a:cs typeface="Calibri"/>
              </a:rPr>
              <a:t>rewards be and how often should teams </a:t>
            </a:r>
            <a:r>
              <a:rPr lang="en-US" sz="2800" b="1" dirty="0">
                <a:cs typeface="Calibri"/>
              </a:rPr>
              <a:t>win.......weekly, monthly, semester?</a:t>
            </a:r>
          </a:p>
          <a:p>
            <a:pPr algn="ctr"/>
            <a:r>
              <a:rPr lang="en-US" sz="2800" b="1" dirty="0">
                <a:cs typeface="Calibri"/>
              </a:rPr>
              <a:t>Write 1 to 2 paragraphs to help our class get a new plan</a:t>
            </a:r>
          </a:p>
          <a:p>
            <a:pPr algn="ctr"/>
            <a:endParaRPr lang="en-US" sz="2800" b="1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 dirty="0"/>
              <a:t>COME IN </a:t>
            </a:r>
            <a:r>
              <a:rPr lang="en-US" sz="2000" b="1" dirty="0"/>
              <a:t>QUIETLY</a:t>
            </a:r>
            <a:r>
              <a:rPr lang="en-US" sz="2000" dirty="0"/>
              <a:t>  – WRITE DOWN AGENDA – START DO NOW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A1348F-847F-4365-821F-4B25EC3A9A6A}"/>
              </a:ext>
            </a:extLst>
          </p:cNvPr>
          <p:cNvSpPr txBox="1"/>
          <p:nvPr/>
        </p:nvSpPr>
        <p:spPr>
          <a:xfrm>
            <a:off x="544130" y="2269602"/>
            <a:ext cx="3196562" cy="3580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/>
              <a:t>Agenda: </a:t>
            </a:r>
            <a:endParaRPr lang="en-US" sz="2400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>
                <a:cs typeface="Calibri"/>
              </a:rPr>
              <a:t>Do Now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>
                <a:cs typeface="Calibri"/>
              </a:rPr>
              <a:t>Pass back Grade Sheets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>
                <a:cs typeface="Calibri"/>
              </a:rPr>
              <a:t>College Dictionary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646EB9-FC80-47D7-8A0D-608B0442A32D}"/>
              </a:ext>
            </a:extLst>
          </p:cNvPr>
          <p:cNvSpPr txBox="1"/>
          <p:nvPr/>
        </p:nvSpPr>
        <p:spPr>
          <a:xfrm>
            <a:off x="551512" y="6032668"/>
            <a:ext cx="11028484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 dirty="0">
                <a:cs typeface="Calibri"/>
              </a:rPr>
              <a:t>Learning Goal:  Setting and Visualizing Goals for the New Year</a:t>
            </a:r>
          </a:p>
        </p:txBody>
      </p:sp>
    </p:spTree>
    <p:extLst>
      <p:ext uri="{BB962C8B-B14F-4D97-AF65-F5344CB8AC3E}">
        <p14:creationId xmlns:p14="http://schemas.microsoft.com/office/powerpoint/2010/main" val="243131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2800" b="1" dirty="0"/>
              <a:t>AVID 7</a:t>
            </a:r>
            <a:r>
              <a:rPr lang="en-US" sz="2800" b="1" dirty="0">
                <a:cs typeface="Calibri Light"/>
              </a:rPr>
              <a:t>  </a:t>
            </a:r>
            <a:br>
              <a:rPr lang="en-US" sz="2800" b="1" dirty="0">
                <a:cs typeface="Calibri Light"/>
              </a:rPr>
            </a:br>
            <a:br>
              <a:rPr lang="en-US" sz="2800" b="1" dirty="0">
                <a:cs typeface="Calibri Light"/>
              </a:rPr>
            </a:br>
            <a:r>
              <a:rPr lang="en-US" sz="2800" b="1" dirty="0">
                <a:cs typeface="Calibri Light"/>
              </a:rPr>
              <a:t>Thursday, January 24, 2019</a:t>
            </a:r>
            <a:endParaRPr lang="en-US" sz="2800" b="1" dirty="0">
              <a:ea typeface="+mj-lt"/>
              <a:cs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Homework:</a:t>
            </a:r>
            <a:endParaRPr lang="en-US" sz="2800"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cs typeface="Calibri"/>
              </a:rPr>
              <a:t>Binder Check tomorrow</a:t>
            </a:r>
            <a:endParaRPr lang="en-US"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cs typeface="Calibri"/>
              </a:rPr>
              <a:t>College dictionary due tomorrow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3734549" y="2262776"/>
            <a:ext cx="7821272" cy="3108543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 dirty="0">
                <a:cs typeface="Calibri"/>
              </a:rPr>
              <a:t>Do Now......</a:t>
            </a:r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r>
              <a:rPr lang="en-US" sz="2800" b="1" dirty="0">
                <a:cs typeface="Calibri"/>
              </a:rPr>
              <a:t>Organize binder and decide what Cornell notes you will be using tomorrow</a:t>
            </a:r>
            <a:endParaRPr lang="en-US" dirty="0"/>
          </a:p>
          <a:p>
            <a:pPr algn="ctr"/>
            <a:r>
              <a:rPr lang="en-US" sz="2800" b="1" dirty="0">
                <a:cs typeface="Calibri"/>
              </a:rPr>
              <a:t>Fill out Binder Check form so you are ready for tomorrow</a:t>
            </a:r>
          </a:p>
          <a:p>
            <a:pPr algn="ctr"/>
            <a:endParaRPr lang="en-US" sz="2800" b="1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 dirty="0"/>
              <a:t>COME IN </a:t>
            </a:r>
            <a:r>
              <a:rPr lang="en-US" sz="2000" b="1" dirty="0"/>
              <a:t>QUIETLY</a:t>
            </a:r>
            <a:r>
              <a:rPr lang="en-US" sz="2000" dirty="0"/>
              <a:t>  – WRITE DOWN AGENDA – START DO NOW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A1348F-847F-4365-821F-4B25EC3A9A6A}"/>
              </a:ext>
            </a:extLst>
          </p:cNvPr>
          <p:cNvSpPr txBox="1"/>
          <p:nvPr/>
        </p:nvSpPr>
        <p:spPr>
          <a:xfrm>
            <a:off x="544130" y="2269602"/>
            <a:ext cx="3196562" cy="39130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/>
              <a:t>Agenda: </a:t>
            </a:r>
            <a:endParaRPr lang="en-US" sz="2400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>
                <a:cs typeface="Calibri"/>
              </a:rPr>
              <a:t>Do Now</a:t>
            </a:r>
            <a:endParaRPr lang="en-US" dirty="0"/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>
                <a:cs typeface="Calibri"/>
              </a:rPr>
              <a:t>Tutorials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646EB9-FC80-47D7-8A0D-608B0442A32D}"/>
              </a:ext>
            </a:extLst>
          </p:cNvPr>
          <p:cNvSpPr txBox="1"/>
          <p:nvPr/>
        </p:nvSpPr>
        <p:spPr>
          <a:xfrm>
            <a:off x="551512" y="6032668"/>
            <a:ext cx="11028484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 dirty="0">
                <a:cs typeface="Calibri"/>
              </a:rPr>
              <a:t>Learning Goal:  Setting and Visualizing Goals for the New Year</a:t>
            </a:r>
          </a:p>
        </p:txBody>
      </p:sp>
    </p:spTree>
    <p:extLst>
      <p:ext uri="{BB962C8B-B14F-4D97-AF65-F5344CB8AC3E}">
        <p14:creationId xmlns:p14="http://schemas.microsoft.com/office/powerpoint/2010/main" val="4089538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2800" b="1" dirty="0"/>
              <a:t>AVID 7</a:t>
            </a:r>
            <a:r>
              <a:rPr lang="en-US" sz="2800" b="1" dirty="0">
                <a:cs typeface="Calibri Light"/>
              </a:rPr>
              <a:t>  </a:t>
            </a:r>
            <a:br>
              <a:rPr lang="en-US" sz="2800" b="1" dirty="0">
                <a:cs typeface="Calibri Light"/>
              </a:rPr>
            </a:br>
            <a:br>
              <a:rPr lang="en-US" sz="2800" b="1" dirty="0">
                <a:cs typeface="Calibri Light"/>
              </a:rPr>
            </a:br>
            <a:r>
              <a:rPr lang="en-US" sz="2800" b="1" dirty="0">
                <a:cs typeface="Calibri Light"/>
              </a:rPr>
              <a:t>Friday. January 25, 2019</a:t>
            </a:r>
            <a:endParaRPr lang="en-US" sz="2800" b="1" dirty="0">
              <a:ea typeface="+mj-lt"/>
              <a:cs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Homework:</a:t>
            </a:r>
            <a:endParaRPr lang="en-US" sz="2800"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cs typeface="Calibri"/>
              </a:rPr>
              <a:t>None Happy Weekend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3734549" y="2262776"/>
            <a:ext cx="7821272" cy="4401205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 dirty="0">
                <a:cs typeface="Calibri"/>
              </a:rPr>
              <a:t>Do Now......</a:t>
            </a:r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r>
              <a:rPr lang="en-US" sz="2800" b="1">
                <a:cs typeface="Calibri"/>
              </a:rPr>
              <a:t>Turn in College Dictionary and Stack Binders in Hallway</a:t>
            </a:r>
            <a:endParaRPr lang="en-US"/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r>
              <a:rPr lang="en-US" sz="2800" b="1" dirty="0">
                <a:cs typeface="Calibri"/>
              </a:rPr>
              <a:t>If missing work - no Fun Friday</a:t>
            </a:r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endParaRPr lang="en-US" sz="2800" b="1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/>
              <a:t>COME IN </a:t>
            </a:r>
            <a:r>
              <a:rPr lang="en-US" sz="2000" b="1"/>
              <a:t>QUIETLY</a:t>
            </a:r>
            <a:r>
              <a:rPr lang="en-US" sz="2000"/>
              <a:t> – PUT HOMEWORK OUT ON DESK – WRITE DOWN AGENDA – START DO NOW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A1348F-847F-4365-821F-4B25EC3A9A6A}"/>
              </a:ext>
            </a:extLst>
          </p:cNvPr>
          <p:cNvSpPr txBox="1"/>
          <p:nvPr/>
        </p:nvSpPr>
        <p:spPr>
          <a:xfrm>
            <a:off x="544130" y="2269602"/>
            <a:ext cx="3196562" cy="39130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/>
              <a:t>Agenda: </a:t>
            </a:r>
            <a:endParaRPr lang="en-US" sz="2400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>
                <a:cs typeface="Calibri"/>
              </a:rPr>
              <a:t>Do Now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>
                <a:cs typeface="Calibri"/>
              </a:rPr>
              <a:t>Family Fun Friday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646EB9-FC80-47D7-8A0D-608B0442A32D}"/>
              </a:ext>
            </a:extLst>
          </p:cNvPr>
          <p:cNvSpPr txBox="1"/>
          <p:nvPr/>
        </p:nvSpPr>
        <p:spPr>
          <a:xfrm>
            <a:off x="590206" y="6234463"/>
            <a:ext cx="11028484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 dirty="0">
                <a:cs typeface="Calibri"/>
              </a:rPr>
              <a:t>Learning Goal:  Setting and Visualizing Goals for the New Year</a:t>
            </a:r>
          </a:p>
        </p:txBody>
      </p:sp>
    </p:spTree>
    <p:extLst>
      <p:ext uri="{BB962C8B-B14F-4D97-AF65-F5344CB8AC3E}">
        <p14:creationId xmlns:p14="http://schemas.microsoft.com/office/powerpoint/2010/main" val="4081166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2800" b="1" dirty="0"/>
              <a:t>AVID 7</a:t>
            </a:r>
            <a:r>
              <a:rPr lang="en-US" sz="2800" b="1" dirty="0">
                <a:cs typeface="Calibri Light"/>
              </a:rPr>
              <a:t>  </a:t>
            </a:r>
            <a:br>
              <a:rPr lang="en-US" sz="2800" b="1" dirty="0">
                <a:cs typeface="Calibri Light"/>
              </a:rPr>
            </a:br>
            <a:br>
              <a:rPr lang="en-US" sz="2800" b="1" dirty="0">
                <a:cs typeface="Calibri Light"/>
              </a:rPr>
            </a:br>
            <a:r>
              <a:rPr lang="en-US" sz="2800" b="1" dirty="0">
                <a:cs typeface="Calibri Light"/>
              </a:rPr>
              <a:t>Fri. January 18, 2019</a:t>
            </a:r>
            <a:endParaRPr lang="en-US" sz="2800" b="1" dirty="0">
              <a:ea typeface="+mj-lt"/>
              <a:cs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Homework:</a:t>
            </a:r>
            <a:endParaRPr lang="en-US" sz="2800"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cs typeface="Calibri"/>
              </a:rPr>
              <a:t>None – Happy Friday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3734549" y="2262776"/>
            <a:ext cx="7821272" cy="3970318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 dirty="0">
                <a:cs typeface="Calibri"/>
              </a:rPr>
              <a:t>Do Now......</a:t>
            </a:r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r>
              <a:rPr lang="en-US" sz="2800" b="1" dirty="0">
                <a:cs typeface="Calibri"/>
              </a:rPr>
              <a:t>Put Binders in Hallway for Grading</a:t>
            </a:r>
            <a:endParaRPr lang="en-US" dirty="0"/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endParaRPr lang="en-US" sz="2800" b="1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 dirty="0"/>
              <a:t>COME IN </a:t>
            </a:r>
            <a:r>
              <a:rPr lang="en-US" sz="2000" b="1" dirty="0"/>
              <a:t>QUIETLY</a:t>
            </a:r>
            <a:r>
              <a:rPr lang="en-US" sz="2000" dirty="0"/>
              <a:t> –  – WRITE DOWN AGENDA – START DO NOW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A1348F-847F-4365-821F-4B25EC3A9A6A}"/>
              </a:ext>
            </a:extLst>
          </p:cNvPr>
          <p:cNvSpPr txBox="1"/>
          <p:nvPr/>
        </p:nvSpPr>
        <p:spPr>
          <a:xfrm>
            <a:off x="544130" y="2269602"/>
            <a:ext cx="3196562" cy="42454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/>
              <a:t>Agenda: </a:t>
            </a:r>
            <a:endParaRPr lang="en-US" sz="2400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>
                <a:cs typeface="Calibri"/>
              </a:rPr>
              <a:t>Prepare Binder for Binder check 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>
                <a:cs typeface="Calibri"/>
              </a:rPr>
              <a:t>Present Vision Boards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646EB9-FC80-47D7-8A0D-608B0442A32D}"/>
              </a:ext>
            </a:extLst>
          </p:cNvPr>
          <p:cNvSpPr txBox="1"/>
          <p:nvPr/>
        </p:nvSpPr>
        <p:spPr>
          <a:xfrm>
            <a:off x="622632" y="6469548"/>
            <a:ext cx="11028484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 dirty="0">
                <a:cs typeface="Calibri"/>
              </a:rPr>
              <a:t>Learning Goal:  Setting and Visualizing Goals for the New Year</a:t>
            </a:r>
          </a:p>
        </p:txBody>
      </p:sp>
    </p:spTree>
    <p:extLst>
      <p:ext uri="{BB962C8B-B14F-4D97-AF65-F5344CB8AC3E}">
        <p14:creationId xmlns:p14="http://schemas.microsoft.com/office/powerpoint/2010/main" val="1142211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AVID 7    Tuesday,  January 22, 2019</vt:lpstr>
      <vt:lpstr>AVID 7    Wed. January 23, 2019</vt:lpstr>
      <vt:lpstr>AVID 7    Thursday, January 24, 2019</vt:lpstr>
      <vt:lpstr>AVID 7    Friday. January 25, 2019</vt:lpstr>
      <vt:lpstr>AVID 7    Fri. January 18, 2019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AVID                                   Monday November  5, 2018 Agenda:  Video on Demo Socratic Seminar Socratic Seminar - eSports </dc:title>
  <dc:creator>Bonnie  Henry</dc:creator>
  <cp:revision>457</cp:revision>
  <dcterms:created xsi:type="dcterms:W3CDTF">2018-11-08T04:49:25Z</dcterms:created>
  <dcterms:modified xsi:type="dcterms:W3CDTF">2019-01-23T16:16:11Z</dcterms:modified>
</cp:coreProperties>
</file>