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75" r:id="rId3"/>
    <p:sldId id="272" r:id="rId4"/>
    <p:sldId id="273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3"/>
  </p:normalViewPr>
  <p:slideViewPr>
    <p:cSldViewPr snapToGrid="0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BE80C-DD64-A948-A94C-8C5902E28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8D55C-D950-8C49-83E9-E2F21ECDC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4CCAC-59F8-8D45-9C72-749D5A32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B448F-0FEE-6745-8AC5-09CA8D77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6DBBA-4D4A-1144-ACAF-85A951CD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6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E511-E736-D343-9B86-370835706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F5939-1C18-6647-B1C3-FA6788C0C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B3FD0-1757-B94C-8EE2-89ED4F33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B24EE-F0A1-AB41-A73D-AC95FF18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7BBF7-AE4A-044A-AB9A-D4F5FB05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1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6719D-E2CF-264C-BD1C-01C9F515D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E33AE-D76E-D44B-8A7F-01D651E99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8831D-FD83-D247-B6DC-00C58F32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F4408-6F75-524C-9DC2-7E83D774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817C0-6B87-044A-BF73-9C6B3C6F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2AA4-852B-8245-8007-EB1B06766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2F80B-85EF-754F-8253-BBB8F1D05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69EF9-FD51-8447-9C8A-5C23D70B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757CB-9008-5442-BA1E-9672BF3C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669A6-2574-6342-983E-F06B8FE0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0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0E2ED-6A9A-3442-8D42-9D6BC8C1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21F8E-95F0-8547-8212-FF0CD860B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D2AD1-9AFC-7447-9DC2-25396356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A41D0-27CB-4443-8F66-348FE54D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1CFFE-CAC3-1543-AF09-CD71A8DC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3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867F-5CA3-E640-B423-F83F8E56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22F60-FBCE-4240-AED8-67706AB99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764C6-FE2D-5F49-B9C5-B571F103E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33E6E-6D5C-E94A-9F12-908A810F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D403B-7602-B84D-8CEE-4FF3DFCC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32F27-A78F-8F42-83FF-841C4F54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7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A346-CDC4-8047-99EB-F69287F7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EDF4F-5D91-9C4D-82F5-85FDAE33B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1C9ED-57C5-1A42-9157-25A828260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9C6CD-5EBA-3844-BAB6-216909E94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E743-210F-7140-8040-4056517E5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E2082-F220-7D4D-8E89-0631D995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5888B4-394B-F045-9FD2-81DF722E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8AB0B1-7A85-E54D-AAE5-8FECF69C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2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C3AA-97C8-DD41-BEE8-3A099E629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48FAC-75D2-0F44-B55B-27EB508C3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B860E-47CB-B64B-A408-32FDDD70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3BD08-6BFE-E74C-B1F6-4FD0F48D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8AE80E-0ED1-F64A-846C-E7B10034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48BFD-221B-7B4F-ACCC-FDB5B712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35A54-E026-C548-864B-426413B4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4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3079-1B83-EA44-9E77-7BCF0B94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AF31-94C1-124B-ACD8-7A2BDFAE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0966E-FAA3-2445-88A4-6FE1E305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17CD7-2289-BC46-93AE-9D826EAC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970E1-E3F0-2B4C-9B0A-D55E9242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7BCF8-4E6B-3A46-AD6B-BC5121A9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3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3564-BED7-4E49-87C7-2A286A7B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BC5FB-7A0C-3E4E-92B4-0F5614506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6694-2903-BD47-8F2D-585D98E4F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E306A-4488-8E42-8A9D-A0807794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C5A42-4FC9-0D41-80B3-FAF7001C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E947B-90BE-C544-BCDF-98A89481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CA3664-C53E-B34D-ABCA-BF597FD5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8D206-901C-8748-B38E-57280F6E3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BC918-2C7C-D749-BCA4-CCA296AAC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65F4-0D50-9044-BF8D-0C978152913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D0EE2-EEF4-764D-804F-1C1EC8910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DF9D4-5DC7-A149-A5F5-C2634916E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0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Monday,  February 25,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cs typeface="Calibri"/>
              </a:rPr>
              <a:t>Finish I am Poem</a:t>
            </a:r>
            <a:endParaRPr lang="en-US" dirty="0">
              <a:cs typeface="Calibri"/>
            </a:endParaRPr>
          </a:p>
          <a:p>
            <a:r>
              <a:rPr lang="en-US" sz="2800">
                <a:cs typeface="Calibri"/>
              </a:rPr>
              <a:t>Due Wednesday</a:t>
            </a:r>
          </a:p>
          <a:p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53943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Do Visual Grade Check</a:t>
            </a:r>
            <a:endParaRPr lang="en-US" dirty="0"/>
          </a:p>
          <a:p>
            <a:pPr algn="ctr"/>
            <a:r>
              <a:rPr lang="en-US" sz="2800" b="1" dirty="0">
                <a:cs typeface="Calibri"/>
              </a:rPr>
              <a:t>Turn in to Tray</a:t>
            </a:r>
            <a:endParaRPr lang="en-US" dirty="0"/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 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37487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Visual Grade Check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I am poem – Final Copy</a:t>
            </a:r>
            <a:endParaRPr lang="en-US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I am poem Illustration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51512" y="6032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WICOR - Writing</a:t>
            </a:r>
          </a:p>
        </p:txBody>
      </p:sp>
    </p:spTree>
    <p:extLst>
      <p:ext uri="{BB962C8B-B14F-4D97-AF65-F5344CB8AC3E}">
        <p14:creationId xmlns:p14="http://schemas.microsoft.com/office/powerpoint/2010/main" val="79165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Tues,  February 26,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cs typeface="Calibri"/>
              </a:rPr>
              <a:t>I am poem final copy due tomorrow</a:t>
            </a:r>
            <a:endParaRPr lang="en-US" dirty="0"/>
          </a:p>
          <a:p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r>
              <a:rPr lang="en-US" sz="2800" b="1" dirty="0">
                <a:cs typeface="Calibri"/>
              </a:rPr>
              <a:t>Look at your tutorial Analysis, decide what subject you need to focus on for Collaborative study groups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5778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Collaborative Study Groups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443512" y="6032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>
                <a:cs typeface="Calibri"/>
              </a:rPr>
              <a:t>Learning Goal: Work together </a:t>
            </a: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179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Wednesday, February 27,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</a:p>
          <a:p>
            <a:r>
              <a:rPr lang="en-US" sz="2800" dirty="0">
                <a:cs typeface="Calibri"/>
              </a:rPr>
              <a:t>TRF for tutorials tomorrow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Job application due Friday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698652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Decide on 2 sets of Cornell notes for </a:t>
            </a:r>
            <a:endParaRPr lang="en-US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Friday's binder check</a:t>
            </a:r>
            <a:endParaRPr lang="en-US" dirty="0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Take them out, Make sure there are 4 questions/key points, highlight, summarize</a:t>
            </a:r>
          </a:p>
          <a:p>
            <a:pPr algn="ctr"/>
            <a:r>
              <a:rPr lang="en-US" sz="2800" b="1" dirty="0">
                <a:cs typeface="Calibri"/>
              </a:rPr>
              <a:t>Make sure they are full-points ready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245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House Points Incentive Program</a:t>
            </a:r>
            <a:endParaRPr lang="en-US" dirty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2385" y="6124200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Wicor - Organization</a:t>
            </a:r>
          </a:p>
        </p:txBody>
      </p:sp>
    </p:spTree>
    <p:extLst>
      <p:ext uri="{BB962C8B-B14F-4D97-AF65-F5344CB8AC3E}">
        <p14:creationId xmlns:p14="http://schemas.microsoft.com/office/powerpoint/2010/main" val="77229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ea typeface="+mj-lt"/>
                <a:cs typeface="+mj-lt"/>
              </a:rPr>
            </a:br>
            <a:br>
              <a:rPr lang="en-US" sz="2800" b="1" dirty="0">
                <a:ea typeface="+mj-lt"/>
                <a:cs typeface="+mj-lt"/>
              </a:rPr>
            </a:br>
            <a:r>
              <a:rPr lang="en-US" sz="2800" b="1" dirty="0">
                <a:cs typeface="Calibri Light"/>
              </a:rPr>
              <a:t>Thursday,  February 28, 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  <a:endParaRPr lang="en-US" sz="2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Binder Check tomorrow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Job application due tomorrow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Organize binder</a:t>
            </a:r>
            <a:endParaRPr lang="en-US" dirty="0"/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dirty="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245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Do Now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Tutorials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51512" y="6032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Tutorials to help us in our core classes</a:t>
            </a:r>
          </a:p>
        </p:txBody>
      </p:sp>
    </p:spTree>
    <p:extLst>
      <p:ext uri="{BB962C8B-B14F-4D97-AF65-F5344CB8AC3E}">
        <p14:creationId xmlns:p14="http://schemas.microsoft.com/office/powerpoint/2010/main" val="196299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Friday, March 1,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sz="2800"/>
          </a:p>
          <a:p>
            <a:r>
              <a:rPr lang="en-US" sz="2800" dirty="0">
                <a:cs typeface="Calibri"/>
              </a:rPr>
              <a:t>Homework:</a:t>
            </a:r>
          </a:p>
          <a:p>
            <a:r>
              <a:rPr lang="en-US" sz="2800" dirty="0">
                <a:cs typeface="Calibri"/>
              </a:rPr>
              <a:t>Have a good weekend :)</a:t>
            </a:r>
          </a:p>
          <a:p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r>
              <a:rPr lang="en-US" sz="2800" b="1" dirty="0">
                <a:cs typeface="Calibri"/>
              </a:rPr>
              <a:t>Turn in job application to basket</a:t>
            </a:r>
          </a:p>
          <a:p>
            <a:pPr algn="ctr"/>
            <a:r>
              <a:rPr lang="en-US" sz="2800" b="1" dirty="0">
                <a:cs typeface="Calibri"/>
              </a:rPr>
              <a:t>Put Binder in hallway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245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Binder checks</a:t>
            </a:r>
            <a:endParaRPr lang="en-US" dirty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AVID Fun Friday –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CLMS AVID </a:t>
            </a:r>
            <a:r>
              <a:rPr lang="en-US" sz="2400" b="1">
                <a:cs typeface="Calibri"/>
              </a:rPr>
              <a:t>Jeopardy</a:t>
            </a:r>
            <a:r>
              <a:rPr lang="en-US" sz="2400" b="1" dirty="0">
                <a:cs typeface="Calibri"/>
              </a:rPr>
              <a:t> game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51512" y="6032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Bonding as an AVID family</a:t>
            </a:r>
          </a:p>
        </p:txBody>
      </p:sp>
    </p:spTree>
    <p:extLst>
      <p:ext uri="{BB962C8B-B14F-4D97-AF65-F5344CB8AC3E}">
        <p14:creationId xmlns:p14="http://schemas.microsoft.com/office/powerpoint/2010/main" val="320108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Macintosh PowerPoint</Application>
  <PresentationFormat>Widescreen</PresentationFormat>
  <Paragraphs>111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AVID 7    Monday,  February 25, 2019</vt:lpstr>
      <vt:lpstr>AVID 7    Tues,  February 26, 2019</vt:lpstr>
      <vt:lpstr>AVID 7    Wednesday, February 27, 2019</vt:lpstr>
      <vt:lpstr>AVID 7    Thursday,  February 28,  2019</vt:lpstr>
      <vt:lpstr>AVID 7    Friday, March 1,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AVID                                   Monday November  5, 2018 Agenda:  Video on Demo Socratic Seminar Socratic Seminar - eSports </dc:title>
  <dc:creator>Bonnie  Henry</dc:creator>
  <cp:lastModifiedBy>Bonnie  Henry</cp:lastModifiedBy>
  <cp:revision>305</cp:revision>
  <dcterms:created xsi:type="dcterms:W3CDTF">2018-11-08T04:49:25Z</dcterms:created>
  <dcterms:modified xsi:type="dcterms:W3CDTF">2019-03-01T21:59:31Z</dcterms:modified>
</cp:coreProperties>
</file>