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1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E2EB7-6449-36DB-0679-FAFA8BE9C9A3}" v="8" dt="2018-11-27T16:12:29.518"/>
    <p1510:client id="{A7537F44-CDCD-D267-8B4C-3B3ACC421A77}" v="650" dt="2018-11-28T01:56:18.316"/>
    <p1510:client id="{97305BB1-211E-CE1E-CE12-3FEBACF029EE}" v="241" dt="2018-11-28T01:22:44.149"/>
    <p1510:client id="{3740A7D2-6BBD-E333-4434-18B079E2FEED}" v="89" dt="2018-11-28T02:01:28.576"/>
    <p1510:client id="{12DD6724-1D5C-4A25-5807-6B7A2495D81B}" v="2" dt="2018-11-28T02:18:37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ie  Henry" userId="S::bonnie.henry@leusd.k12.ca.us::07ba6a72-62d9-4349-8aee-95138f2f95a8" providerId="AD" clId="Web-{97305BB1-211E-CE1E-CE12-3FEBACF029EE}"/>
    <pc:docChg chg="modSld">
      <pc:chgData name="Bonnie  Henry" userId="S::bonnie.henry@leusd.k12.ca.us::07ba6a72-62d9-4349-8aee-95138f2f95a8" providerId="AD" clId="Web-{97305BB1-211E-CE1E-CE12-3FEBACF029EE}" dt="2018-11-28T01:22:44.149" v="385" actId="1076"/>
      <pc:docMkLst>
        <pc:docMk/>
      </pc:docMkLst>
      <pc:sldChg chg="modSp">
        <pc:chgData name="Bonnie  Henry" userId="S::bonnie.henry@leusd.k12.ca.us::07ba6a72-62d9-4349-8aee-95138f2f95a8" providerId="AD" clId="Web-{97305BB1-211E-CE1E-CE12-3FEBACF029EE}" dt="2018-11-28T01:22:44.149" v="385" actId="1076"/>
        <pc:sldMkLst>
          <pc:docMk/>
          <pc:sldMk cId="1652415346" sldId="261"/>
        </pc:sldMkLst>
        <pc:spChg chg="mod">
          <ac:chgData name="Bonnie  Henry" userId="S::bonnie.henry@leusd.k12.ca.us::07ba6a72-62d9-4349-8aee-95138f2f95a8" providerId="AD" clId="Web-{97305BB1-211E-CE1E-CE12-3FEBACF029EE}" dt="2018-11-28T01:22:10.383" v="372" actId="20577"/>
          <ac:spMkLst>
            <pc:docMk/>
            <pc:sldMk cId="1652415346" sldId="261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97305BB1-211E-CE1E-CE12-3FEBACF029EE}" dt="2018-11-28T01:22:33.461" v="382" actId="20577"/>
          <ac:spMkLst>
            <pc:docMk/>
            <pc:sldMk cId="1652415346" sldId="261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97305BB1-211E-CE1E-CE12-3FEBACF029EE}" dt="2018-11-28T01:22:44.149" v="385" actId="1076"/>
          <ac:spMkLst>
            <pc:docMk/>
            <pc:sldMk cId="1652415346" sldId="261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97305BB1-211E-CE1E-CE12-3FEBACF029EE}" dt="2018-11-28T01:21:57.961" v="336" actId="20577"/>
          <ac:spMkLst>
            <pc:docMk/>
            <pc:sldMk cId="1652415346" sldId="261"/>
            <ac:spMk id="6" creationId="{88F752FA-21D6-C54B-A5CE-CA0EC929973D}"/>
          </ac:spMkLst>
        </pc:spChg>
      </pc:sldChg>
    </pc:docChg>
  </pc:docChgLst>
  <pc:docChgLst>
    <pc:chgData name="Bonnie  Henry" userId="S::bonnie.henry@leusd.k12.ca.us::07ba6a72-62d9-4349-8aee-95138f2f95a8" providerId="AD" clId="Web-{BCBE2EB7-6449-36DB-0679-FAFA8BE9C9A3}"/>
    <pc:docChg chg="modSld">
      <pc:chgData name="Bonnie  Henry" userId="S::bonnie.henry@leusd.k12.ca.us::07ba6a72-62d9-4349-8aee-95138f2f95a8" providerId="AD" clId="Web-{BCBE2EB7-6449-36DB-0679-FAFA8BE9C9A3}" dt="2018-11-27T18:40:14.562" v="45" actId="20577"/>
      <pc:docMkLst>
        <pc:docMk/>
      </pc:docMkLst>
      <pc:sldChg chg="modSp">
        <pc:chgData name="Bonnie  Henry" userId="S::bonnie.henry@leusd.k12.ca.us::07ba6a72-62d9-4349-8aee-95138f2f95a8" providerId="AD" clId="Web-{BCBE2EB7-6449-36DB-0679-FAFA8BE9C9A3}" dt="2018-11-27T18:40:14.562" v="44" actId="20577"/>
        <pc:sldMkLst>
          <pc:docMk/>
          <pc:sldMk cId="2929471163" sldId="264"/>
        </pc:sldMkLst>
        <pc:spChg chg="mod">
          <ac:chgData name="Bonnie  Henry" userId="S::bonnie.henry@leusd.k12.ca.us::07ba6a72-62d9-4349-8aee-95138f2f95a8" providerId="AD" clId="Web-{BCBE2EB7-6449-36DB-0679-FAFA8BE9C9A3}" dt="2018-11-27T18:40:14.562" v="44" actId="20577"/>
          <ac:spMkLst>
            <pc:docMk/>
            <pc:sldMk cId="2929471163" sldId="264"/>
            <ac:spMk id="4" creationId="{23D2CC17-92CF-B340-9C44-C301A7DB2CD3}"/>
          </ac:spMkLst>
        </pc:spChg>
      </pc:sldChg>
    </pc:docChg>
  </pc:docChgLst>
  <pc:docChgLst>
    <pc:chgData name="Bonnie  Henry" userId="S::bonnie.henry@leusd.k12.ca.us::07ba6a72-62d9-4349-8aee-95138f2f95a8" providerId="AD" clId="Web-{12DD6724-1D5C-4A25-5807-6B7A2495D81B}"/>
    <pc:docChg chg="modSld">
      <pc:chgData name="Bonnie  Henry" userId="S::bonnie.henry@leusd.k12.ca.us::07ba6a72-62d9-4349-8aee-95138f2f95a8" providerId="AD" clId="Web-{12DD6724-1D5C-4A25-5807-6B7A2495D81B}" dt="2018-11-28T02:18:37.859" v="11" actId="20577"/>
      <pc:docMkLst>
        <pc:docMk/>
      </pc:docMkLst>
      <pc:sldChg chg="modSp">
        <pc:chgData name="Bonnie  Henry" userId="S::bonnie.henry@leusd.k12.ca.us::07ba6a72-62d9-4349-8aee-95138f2f95a8" providerId="AD" clId="Web-{12DD6724-1D5C-4A25-5807-6B7A2495D81B}" dt="2018-11-28T02:18:37.859" v="10" actId="20577"/>
        <pc:sldMkLst>
          <pc:docMk/>
          <pc:sldMk cId="1591036555" sldId="265"/>
        </pc:sldMkLst>
        <pc:spChg chg="mod">
          <ac:chgData name="Bonnie  Henry" userId="S::bonnie.henry@leusd.k12.ca.us::07ba6a72-62d9-4349-8aee-95138f2f95a8" providerId="AD" clId="Web-{12DD6724-1D5C-4A25-5807-6B7A2495D81B}" dt="2018-11-28T02:18:37.859" v="10" actId="20577"/>
          <ac:spMkLst>
            <pc:docMk/>
            <pc:sldMk cId="1591036555" sldId="265"/>
            <ac:spMk id="7" creationId="{55066944-EE80-41AE-A4A1-666A662822C7}"/>
          </ac:spMkLst>
        </pc:spChg>
      </pc:sldChg>
    </pc:docChg>
  </pc:docChgLst>
  <pc:docChgLst>
    <pc:chgData name="Bonnie  Henry" userId="S::bonnie.henry@leusd.k12.ca.us::07ba6a72-62d9-4349-8aee-95138f2f95a8" providerId="AD" clId="Web-{5FE5E645-4971-449F-8CA2-578A6977912D}"/>
    <pc:docChg chg="modSld">
      <pc:chgData name="Bonnie  Henry" userId="S::bonnie.henry@leusd.k12.ca.us::07ba6a72-62d9-4349-8aee-95138f2f95a8" providerId="AD" clId="Web-{5FE5E645-4971-449F-8CA2-578A6977912D}" dt="2018-11-26T21:02:40.848" v="5" actId="20577"/>
      <pc:docMkLst>
        <pc:docMk/>
      </pc:docMkLst>
      <pc:sldChg chg="modSp">
        <pc:chgData name="Bonnie  Henry" userId="S::bonnie.henry@leusd.k12.ca.us::07ba6a72-62d9-4349-8aee-95138f2f95a8" providerId="AD" clId="Web-{5FE5E645-4971-449F-8CA2-578A6977912D}" dt="2018-11-26T21:02:40.848" v="4" actId="20577"/>
        <pc:sldMkLst>
          <pc:docMk/>
          <pc:sldMk cId="129196213" sldId="258"/>
        </pc:sldMkLst>
        <pc:spChg chg="mod">
          <ac:chgData name="Bonnie  Henry" userId="S::bonnie.henry@leusd.k12.ca.us::07ba6a72-62d9-4349-8aee-95138f2f95a8" providerId="AD" clId="Web-{5FE5E645-4971-449F-8CA2-578A6977912D}" dt="2018-11-26T21:02:40.848" v="4" actId="20577"/>
          <ac:spMkLst>
            <pc:docMk/>
            <pc:sldMk cId="129196213" sldId="258"/>
            <ac:spMk id="4" creationId="{23D2CC17-92CF-B340-9C44-C301A7DB2CD3}"/>
          </ac:spMkLst>
        </pc:spChg>
      </pc:sldChg>
    </pc:docChg>
  </pc:docChgLst>
  <pc:docChgLst>
    <pc:chgData name="Bonnie  Henry" userId="S::bonnie.henry@leusd.k12.ca.us::07ba6a72-62d9-4349-8aee-95138f2f95a8" providerId="AD" clId="Web-{2F3C59D2-5850-4154-A8E3-D748BFEA15E5}"/>
    <pc:docChg chg="modSld">
      <pc:chgData name="Bonnie  Henry" userId="S::bonnie.henry@leusd.k12.ca.us::07ba6a72-62d9-4349-8aee-95138f2f95a8" providerId="AD" clId="Web-{2F3C59D2-5850-4154-A8E3-D748BFEA15E5}" dt="2018-11-26T20:12:55.646" v="7" actId="20577"/>
      <pc:docMkLst>
        <pc:docMk/>
      </pc:docMkLst>
      <pc:sldChg chg="modSp">
        <pc:chgData name="Bonnie  Henry" userId="S::bonnie.henry@leusd.k12.ca.us::07ba6a72-62d9-4349-8aee-95138f2f95a8" providerId="AD" clId="Web-{2F3C59D2-5850-4154-A8E3-D748BFEA15E5}" dt="2018-11-26T20:12:48.896" v="5" actId="20577"/>
        <pc:sldMkLst>
          <pc:docMk/>
          <pc:sldMk cId="129196213" sldId="258"/>
        </pc:sldMkLst>
        <pc:spChg chg="mod">
          <ac:chgData name="Bonnie  Henry" userId="S::bonnie.henry@leusd.k12.ca.us::07ba6a72-62d9-4349-8aee-95138f2f95a8" providerId="AD" clId="Web-{2F3C59D2-5850-4154-A8E3-D748BFEA15E5}" dt="2018-11-26T20:12:43.428" v="0" actId="20577"/>
          <ac:spMkLst>
            <pc:docMk/>
            <pc:sldMk cId="129196213" sldId="258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2F3C59D2-5850-4154-A8E3-D748BFEA15E5}" dt="2018-11-26T20:12:48.896" v="5" actId="20577"/>
          <ac:spMkLst>
            <pc:docMk/>
            <pc:sldMk cId="129196213" sldId="258"/>
            <ac:spMk id="4" creationId="{23D2CC17-92CF-B340-9C44-C301A7DB2CD3}"/>
          </ac:spMkLst>
        </pc:spChg>
      </pc:sldChg>
    </pc:docChg>
  </pc:docChgLst>
  <pc:docChgLst>
    <pc:chgData name="Bonnie  Henry" userId="S::bonnie.henry@leusd.k12.ca.us::07ba6a72-62d9-4349-8aee-95138f2f95a8" providerId="AD" clId="Web-{3740A7D2-6BBD-E333-4434-18B079E2FEED}"/>
    <pc:docChg chg="modSld">
      <pc:chgData name="Bonnie  Henry" userId="S::bonnie.henry@leusd.k12.ca.us::07ba6a72-62d9-4349-8aee-95138f2f95a8" providerId="AD" clId="Web-{3740A7D2-6BBD-E333-4434-18B079E2FEED}" dt="2018-11-28T02:01:28.576" v="177" actId="20577"/>
      <pc:docMkLst>
        <pc:docMk/>
      </pc:docMkLst>
      <pc:sldChg chg="modSp">
        <pc:chgData name="Bonnie  Henry" userId="S::bonnie.henry@leusd.k12.ca.us::07ba6a72-62d9-4349-8aee-95138f2f95a8" providerId="AD" clId="Web-{3740A7D2-6BBD-E333-4434-18B079E2FEED}" dt="2018-11-28T01:58:05.451" v="26" actId="20577"/>
        <pc:sldMkLst>
          <pc:docMk/>
          <pc:sldMk cId="129196213" sldId="258"/>
        </pc:sldMkLst>
        <pc:spChg chg="mod">
          <ac:chgData name="Bonnie  Henry" userId="S::bonnie.henry@leusd.k12.ca.us::07ba6a72-62d9-4349-8aee-95138f2f95a8" providerId="AD" clId="Web-{3740A7D2-6BBD-E333-4434-18B079E2FEED}" dt="2018-11-28T01:58:05.451" v="26" actId="20577"/>
          <ac:spMkLst>
            <pc:docMk/>
            <pc:sldMk cId="129196213" sldId="258"/>
            <ac:spMk id="2" creationId="{AC6AE088-50D0-E444-9D7A-A69E500CF078}"/>
          </ac:spMkLst>
        </pc:spChg>
      </pc:sldChg>
      <pc:sldChg chg="modSp">
        <pc:chgData name="Bonnie  Henry" userId="S::bonnie.henry@leusd.k12.ca.us::07ba6a72-62d9-4349-8aee-95138f2f95a8" providerId="AD" clId="Web-{3740A7D2-6BBD-E333-4434-18B079E2FEED}" dt="2018-11-28T01:59:08.639" v="48" actId="20577"/>
        <pc:sldMkLst>
          <pc:docMk/>
          <pc:sldMk cId="1652415346" sldId="261"/>
        </pc:sldMkLst>
        <pc:spChg chg="mod">
          <ac:chgData name="Bonnie  Henry" userId="S::bonnie.henry@leusd.k12.ca.us::07ba6a72-62d9-4349-8aee-95138f2f95a8" providerId="AD" clId="Web-{3740A7D2-6BBD-E333-4434-18B079E2FEED}" dt="2018-11-28T01:59:08.639" v="48" actId="20577"/>
          <ac:spMkLst>
            <pc:docMk/>
            <pc:sldMk cId="1652415346" sldId="261"/>
            <ac:spMk id="2" creationId="{AC6AE088-50D0-E444-9D7A-A69E500CF078}"/>
          </ac:spMkLst>
        </pc:spChg>
      </pc:sldChg>
      <pc:sldChg chg="modSp">
        <pc:chgData name="Bonnie  Henry" userId="S::bonnie.henry@leusd.k12.ca.us::07ba6a72-62d9-4349-8aee-95138f2f95a8" providerId="AD" clId="Web-{3740A7D2-6BBD-E333-4434-18B079E2FEED}" dt="2018-11-28T01:59:56.998" v="110" actId="20577"/>
        <pc:sldMkLst>
          <pc:docMk/>
          <pc:sldMk cId="2689629021" sldId="263"/>
        </pc:sldMkLst>
        <pc:spChg chg="mod">
          <ac:chgData name="Bonnie  Henry" userId="S::bonnie.henry@leusd.k12.ca.us::07ba6a72-62d9-4349-8aee-95138f2f95a8" providerId="AD" clId="Web-{3740A7D2-6BBD-E333-4434-18B079E2FEED}" dt="2018-11-28T01:59:56.998" v="110" actId="20577"/>
          <ac:spMkLst>
            <pc:docMk/>
            <pc:sldMk cId="2689629021" sldId="263"/>
            <ac:spMk id="2" creationId="{AC6AE088-50D0-E444-9D7A-A69E500CF078}"/>
          </ac:spMkLst>
        </pc:spChg>
      </pc:sldChg>
      <pc:sldChg chg="modSp">
        <pc:chgData name="Bonnie  Henry" userId="S::bonnie.henry@leusd.k12.ca.us::07ba6a72-62d9-4349-8aee-95138f2f95a8" providerId="AD" clId="Web-{3740A7D2-6BBD-E333-4434-18B079E2FEED}" dt="2018-11-28T02:01:28.576" v="176" actId="20577"/>
        <pc:sldMkLst>
          <pc:docMk/>
          <pc:sldMk cId="1591036555" sldId="265"/>
        </pc:sldMkLst>
        <pc:spChg chg="mod">
          <ac:chgData name="Bonnie  Henry" userId="S::bonnie.henry@leusd.k12.ca.us::07ba6a72-62d9-4349-8aee-95138f2f95a8" providerId="AD" clId="Web-{3740A7D2-6BBD-E333-4434-18B079E2FEED}" dt="2018-11-28T02:01:28.576" v="176" actId="20577"/>
          <ac:spMkLst>
            <pc:docMk/>
            <pc:sldMk cId="1591036555" sldId="265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3740A7D2-6BBD-E333-4434-18B079E2FEED}" dt="2018-11-28T02:01:11.358" v="162" actId="20577"/>
          <ac:spMkLst>
            <pc:docMk/>
            <pc:sldMk cId="1591036555" sldId="265"/>
            <ac:spMk id="3" creationId="{68520398-5319-EA44-8777-0FA9C4ACD320}"/>
          </ac:spMkLst>
        </pc:spChg>
      </pc:sldChg>
    </pc:docChg>
  </pc:docChgLst>
  <pc:docChgLst>
    <pc:chgData name="Bonnie  Henry" userId="S::bonnie.henry@leusd.k12.ca.us::07ba6a72-62d9-4349-8aee-95138f2f95a8" providerId="AD" clId="Web-{A7537F44-CDCD-D267-8B4C-3B3ACC421A77}"/>
    <pc:docChg chg="addSld delSld modSld sldOrd">
      <pc:chgData name="Bonnie  Henry" userId="S::bonnie.henry@leusd.k12.ca.us::07ba6a72-62d9-4349-8aee-95138f2f95a8" providerId="AD" clId="Web-{A7537F44-CDCD-D267-8B4C-3B3ACC421A77}" dt="2018-11-28T01:56:18.316" v="1060" actId="20577"/>
      <pc:docMkLst>
        <pc:docMk/>
      </pc:docMkLst>
      <pc:sldChg chg="addSp delSp modSp">
        <pc:chgData name="Bonnie  Henry" userId="S::bonnie.henry@leusd.k12.ca.us::07ba6a72-62d9-4349-8aee-95138f2f95a8" providerId="AD" clId="Web-{A7537F44-CDCD-D267-8B4C-3B3ACC421A77}" dt="2018-11-28T01:53:15.207" v="878" actId="20577"/>
        <pc:sldMkLst>
          <pc:docMk/>
          <pc:sldMk cId="1652415346" sldId="261"/>
        </pc:sldMkLst>
        <pc:spChg chg="mod">
          <ac:chgData name="Bonnie  Henry" userId="S::bonnie.henry@leusd.k12.ca.us::07ba6a72-62d9-4349-8aee-95138f2f95a8" providerId="AD" clId="Web-{A7537F44-CDCD-D267-8B4C-3B3ACC421A77}" dt="2018-11-28T01:53:15.207" v="878" actId="20577"/>
          <ac:spMkLst>
            <pc:docMk/>
            <pc:sldMk cId="1652415346" sldId="261"/>
            <ac:spMk id="2" creationId="{AC6AE088-50D0-E444-9D7A-A69E500CF078}"/>
          </ac:spMkLst>
        </pc:spChg>
        <pc:spChg chg="add del">
          <ac:chgData name="Bonnie  Henry" userId="S::bonnie.henry@leusd.k12.ca.us::07ba6a72-62d9-4349-8aee-95138f2f95a8" providerId="AD" clId="Web-{A7537F44-CDCD-D267-8B4C-3B3ACC421A77}" dt="2018-11-28T01:44:19.112" v="162"/>
          <ac:spMkLst>
            <pc:docMk/>
            <pc:sldMk cId="1652415346" sldId="261"/>
            <ac:spMk id="4" creationId="{23D2CC17-92CF-B340-9C44-C301A7DB2CD3}"/>
          </ac:spMkLst>
        </pc:spChg>
        <pc:spChg chg="add mod">
          <ac:chgData name="Bonnie  Henry" userId="S::bonnie.henry@leusd.k12.ca.us::07ba6a72-62d9-4349-8aee-95138f2f95a8" providerId="AD" clId="Web-{A7537F44-CDCD-D267-8B4C-3B3ACC421A77}" dt="2018-11-28T01:48:21.503" v="412" actId="20577"/>
          <ac:spMkLst>
            <pc:docMk/>
            <pc:sldMk cId="1652415346" sldId="261"/>
            <ac:spMk id="7" creationId="{A04D9930-ACCB-46AC-AE72-9EC8BBE33D92}"/>
          </ac:spMkLst>
        </pc:spChg>
      </pc:sldChg>
      <pc:sldChg chg="del">
        <pc:chgData name="Bonnie  Henry" userId="S::bonnie.henry@leusd.k12.ca.us::07ba6a72-62d9-4349-8aee-95138f2f95a8" providerId="AD" clId="Web-{A7537F44-CDCD-D267-8B4C-3B3ACC421A77}" dt="2018-11-28T01:52:12.894" v="832"/>
        <pc:sldMkLst>
          <pc:docMk/>
          <pc:sldMk cId="2797855021" sldId="262"/>
        </pc:sldMkLst>
      </pc:sldChg>
      <pc:sldChg chg="addSp delSp modSp">
        <pc:chgData name="Bonnie  Henry" userId="S::bonnie.henry@leusd.k12.ca.us::07ba6a72-62d9-4349-8aee-95138f2f95a8" providerId="AD" clId="Web-{A7537F44-CDCD-D267-8B4C-3B3ACC421A77}" dt="2018-11-28T01:53:36.503" v="896" actId="20577"/>
        <pc:sldMkLst>
          <pc:docMk/>
          <pc:sldMk cId="2689629021" sldId="263"/>
        </pc:sldMkLst>
        <pc:spChg chg="mod">
          <ac:chgData name="Bonnie  Henry" userId="S::bonnie.henry@leusd.k12.ca.us::07ba6a72-62d9-4349-8aee-95138f2f95a8" providerId="AD" clId="Web-{A7537F44-CDCD-D267-8B4C-3B3ACC421A77}" dt="2018-11-28T01:53:36.503" v="896" actId="20577"/>
          <ac:spMkLst>
            <pc:docMk/>
            <pc:sldMk cId="2689629021" sldId="263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A7537F44-CDCD-D267-8B4C-3B3ACC421A77}" dt="2018-11-28T01:50:41.831" v="728" actId="20577"/>
          <ac:spMkLst>
            <pc:docMk/>
            <pc:sldMk cId="2689629021" sldId="263"/>
            <ac:spMk id="3" creationId="{68520398-5319-EA44-8777-0FA9C4ACD320}"/>
          </ac:spMkLst>
        </pc:spChg>
        <pc:spChg chg="del">
          <ac:chgData name="Bonnie  Henry" userId="S::bonnie.henry@leusd.k12.ca.us::07ba6a72-62d9-4349-8aee-95138f2f95a8" providerId="AD" clId="Web-{A7537F44-CDCD-D267-8B4C-3B3ACC421A77}" dt="2018-11-28T01:46:53.925" v="336"/>
          <ac:spMkLst>
            <pc:docMk/>
            <pc:sldMk cId="2689629021" sldId="263"/>
            <ac:spMk id="4" creationId="{23D2CC17-92CF-B340-9C44-C301A7DB2CD3}"/>
          </ac:spMkLst>
        </pc:spChg>
        <pc:spChg chg="mod">
          <ac:chgData name="Bonnie  Henry" userId="S::bonnie.henry@leusd.k12.ca.us::07ba6a72-62d9-4349-8aee-95138f2f95a8" providerId="AD" clId="Web-{A7537F44-CDCD-D267-8B4C-3B3ACC421A77}" dt="2018-11-28T01:51:46.191" v="819" actId="20577"/>
          <ac:spMkLst>
            <pc:docMk/>
            <pc:sldMk cId="2689629021" sldId="263"/>
            <ac:spMk id="6" creationId="{88F752FA-21D6-C54B-A5CE-CA0EC929973D}"/>
          </ac:spMkLst>
        </pc:spChg>
        <pc:spChg chg="add mod">
          <ac:chgData name="Bonnie  Henry" userId="S::bonnie.henry@leusd.k12.ca.us::07ba6a72-62d9-4349-8aee-95138f2f95a8" providerId="AD" clId="Web-{A7537F44-CDCD-D267-8B4C-3B3ACC421A77}" dt="2018-11-28T01:48:29.550" v="421" actId="20577"/>
          <ac:spMkLst>
            <pc:docMk/>
            <pc:sldMk cId="2689629021" sldId="263"/>
            <ac:spMk id="7" creationId="{55066944-EE80-41AE-A4A1-666A662822C7}"/>
          </ac:spMkLst>
        </pc:spChg>
      </pc:sldChg>
      <pc:sldChg chg="modSp add ord">
        <pc:chgData name="Bonnie  Henry" userId="S::bonnie.henry@leusd.k12.ca.us::07ba6a72-62d9-4349-8aee-95138f2f95a8" providerId="AD" clId="Web-{A7537F44-CDCD-D267-8B4C-3B3ACC421A77}" dt="2018-11-28T01:44:11.549" v="160" actId="20577"/>
        <pc:sldMkLst>
          <pc:docMk/>
          <pc:sldMk cId="2929471163" sldId="264"/>
        </pc:sldMkLst>
        <pc:spChg chg="mod">
          <ac:chgData name="Bonnie  Henry" userId="S::bonnie.henry@leusd.k12.ca.us::07ba6a72-62d9-4349-8aee-95138f2f95a8" providerId="AD" clId="Web-{A7537F44-CDCD-D267-8B4C-3B3ACC421A77}" dt="2018-11-27T16:13:04.794" v="152" actId="20577"/>
          <ac:spMkLst>
            <pc:docMk/>
            <pc:sldMk cId="2929471163" sldId="264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A7537F44-CDCD-D267-8B4C-3B3ACC421A77}" dt="2018-11-27T16:10:43.388" v="142" actId="20577"/>
          <ac:spMkLst>
            <pc:docMk/>
            <pc:sldMk cId="2929471163" sldId="264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A7537F44-CDCD-D267-8B4C-3B3ACC421A77}" dt="2018-11-28T01:44:11.549" v="160" actId="20577"/>
          <ac:spMkLst>
            <pc:docMk/>
            <pc:sldMk cId="2929471163" sldId="264"/>
            <ac:spMk id="4" creationId="{23D2CC17-92CF-B340-9C44-C301A7DB2CD3}"/>
          </ac:spMkLst>
        </pc:spChg>
      </pc:sldChg>
      <pc:sldChg chg="modSp add replId">
        <pc:chgData name="Bonnie  Henry" userId="S::bonnie.henry@leusd.k12.ca.us::07ba6a72-62d9-4349-8aee-95138f2f95a8" providerId="AD" clId="Web-{A7537F44-CDCD-D267-8B4C-3B3ACC421A77}" dt="2018-11-28T01:56:18.316" v="1059" actId="20577"/>
        <pc:sldMkLst>
          <pc:docMk/>
          <pc:sldMk cId="1591036555" sldId="265"/>
        </pc:sldMkLst>
        <pc:spChg chg="mod">
          <ac:chgData name="Bonnie  Henry" userId="S::bonnie.henry@leusd.k12.ca.us::07ba6a72-62d9-4349-8aee-95138f2f95a8" providerId="AD" clId="Web-{A7537F44-CDCD-D267-8B4C-3B3ACC421A77}" dt="2018-11-28T01:54:57.191" v="958" actId="20577"/>
          <ac:spMkLst>
            <pc:docMk/>
            <pc:sldMk cId="1591036555" sldId="265"/>
            <ac:spMk id="2" creationId="{AC6AE088-50D0-E444-9D7A-A69E500CF078}"/>
          </ac:spMkLst>
        </pc:spChg>
        <pc:spChg chg="mod">
          <ac:chgData name="Bonnie  Henry" userId="S::bonnie.henry@leusd.k12.ca.us::07ba6a72-62d9-4349-8aee-95138f2f95a8" providerId="AD" clId="Web-{A7537F44-CDCD-D267-8B4C-3B3ACC421A77}" dt="2018-11-28T01:56:18.316" v="1059" actId="20577"/>
          <ac:spMkLst>
            <pc:docMk/>
            <pc:sldMk cId="1591036555" sldId="265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A7537F44-CDCD-D267-8B4C-3B3ACC421A77}" dt="2018-11-28T01:55:10.832" v="1002" actId="20577"/>
          <ac:spMkLst>
            <pc:docMk/>
            <pc:sldMk cId="1591036555" sldId="265"/>
            <ac:spMk id="6" creationId="{88F752FA-21D6-C54B-A5CE-CA0EC92997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D83DA-B73D-F444-A63E-651B0E7D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E157D-8585-7242-B033-FAA28D449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25BAB-8B79-6240-B1C3-06E569C7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56AC1-F1A2-5A44-AE58-4C24C08B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A5B8-78CF-4B44-B8B8-331E6B9B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5FDF-96C5-7644-BA48-E4F5D2EF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CDA54-E753-CE43-804A-84DB09F67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134A-20F9-0F4C-B5D6-7C63419A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35D4-D2B5-0743-9AC4-5862CC00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764C-1422-FA4F-9F2A-619DAB96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1EC9C-1911-F147-ACAF-34668F4FE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DFE84-AEEF-D14C-973D-57890040E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A54A8-0EE4-CF43-BA49-25B0F491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F46A-0750-DE46-B8F7-D6F28654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EB027-232C-0141-8924-6AFD4B39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3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A185-6DB0-F649-AF19-7583CBD6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AF7F-2449-6D49-A0E0-881A9606A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A54D0-4097-D543-A07D-9F870ABE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D7A0D-87FC-9A46-BE65-D63CD390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41C4-1195-F248-BC6A-DCE0F38C6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83BE-7CFF-154C-BF04-B8EAFFD3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D448-F008-A542-99DD-2F221536A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1BE5B-C6A2-BB48-9CFE-67033299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E18D-4F03-2A48-B6F6-9C4D6E33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88E27-34D7-5D49-8C7C-07E2A0DE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2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B16E4-24A6-9F45-A35A-642AF0A8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4CA0-ACEF-4846-AEDA-DB4453333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BC86-9099-5F4F-A7A8-F5465167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02C18-9AF9-DA44-8AB5-8C184427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14F3-5AD3-7B45-8DA0-DF67F5657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4E7ED-01A0-B140-9461-9CD5143C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36F3-C638-B64D-A823-2991EBA1B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E5C57-3194-0447-9B09-2E03AD33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4059F-1A60-8B42-BBF6-0B22C104C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BF3F87-FA59-9F47-95A2-2B84FB0C4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ED805-DC75-6347-A6F6-55960E0FF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B2194-BB05-984F-AE90-CE3C4B3B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CE599-3B02-2B4A-B1B6-23853BD4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8650B-86DB-D34C-B352-7E1E68A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6CB2-D7E7-0243-95AB-D3BCE932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0351D-4B56-5A4F-9534-CF00A0E9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B46B-A7FE-0842-AA40-33F0CB54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990F1-689E-BC46-964B-61D9224C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AA60A-86AE-6E46-A15B-C319125C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97723-9C07-D245-9C8F-082F4257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A196-5E5A-BB4C-853E-E8C2214C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4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3E0D1-AD10-6546-9261-E9CF8E46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1D86-D586-BA46-A496-CFF884E6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B86ADD-B278-604A-93B5-4ECDC0E36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C842E-1452-A84F-BEAF-B9A1348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32D1D-C4BF-3645-989E-7CE4098D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9A0C7-50AE-754B-95C5-89542CA3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80B6-341E-6143-8A68-5C6013A7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9E6BE-1AF3-E84A-8DF9-45C115F42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72716-605F-DD4B-88DE-5FB1D5E7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56A39-C556-794F-8002-D6FA62BC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CF235-A7BC-1749-8AB3-FA5AFA17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8967D-7202-CC4C-B72B-803848A1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6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4B224E-0D8C-3142-8B67-9E192D48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CBD5A-4E61-1F49-97EF-75D273523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301F7-AAE4-E349-9E41-BF2BFD848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4EDE-AF7B-AE43-8C6E-D7DD0D16842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1BC5-524F-F743-BDA4-B1AE09F45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51171-3B26-6641-A77E-0FA3D7FE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B5E1-F2E0-E040-8F03-09FFD98E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/>
              <a:t>Math Course 2 - ADV                        Monday 11/26/18</a:t>
            </a:r>
            <a:br>
              <a:rPr lang="en-US" sz="2000" b="1">
                <a:cs typeface="Calibri Light"/>
              </a:rPr>
            </a:br>
            <a:r>
              <a:rPr lang="en-US" sz="2000" b="1"/>
              <a:t>Agenda:  Warm Up</a:t>
            </a:r>
            <a:br>
              <a:rPr lang="en-US" sz="2000" b="1">
                <a:cs typeface="Calibri Light"/>
              </a:rPr>
            </a:br>
            <a:r>
              <a:rPr lang="en-US" sz="2000" b="1"/>
              <a:t>Partner Work Chapter Review</a:t>
            </a:r>
            <a:br>
              <a:rPr lang="en-US" sz="2000" b="1">
                <a:cs typeface="Calibri Light"/>
              </a:rPr>
            </a:br>
            <a:r>
              <a:rPr lang="en-US" sz="2000" b="1"/>
              <a:t>Big Ideas Pages 493-495 #1-19</a:t>
            </a:r>
            <a:br>
              <a:rPr lang="en-US" sz="2000" b="1">
                <a:cs typeface="Calibri Light"/>
              </a:rPr>
            </a:br>
            <a:endParaRPr lang="en-US" sz="2000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Big Ideas – Chapter 11Practice Test</a:t>
            </a:r>
            <a:endParaRPr lang="en-US" sz="20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1"/>
              <a:t>Online #1-20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1023600" cy="4247317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/>
              <a:t>Chapter 11 Test</a:t>
            </a:r>
            <a:r>
              <a:rPr lang="en-US" sz="2800" b="1">
                <a:cs typeface="Calibri"/>
              </a:rPr>
              <a:t> Tomorrow</a:t>
            </a:r>
            <a:endParaRPr lang="en-US" sz="2800" b="1"/>
          </a:p>
          <a:p>
            <a:pPr algn="ctr"/>
            <a:r>
              <a:rPr lang="en-US" sz="2800" b="1"/>
              <a:t>What will be on the test:</a:t>
            </a:r>
          </a:p>
          <a:p>
            <a:pPr algn="ctr"/>
            <a:r>
              <a:rPr lang="en-US" sz="2800"/>
              <a:t>Writing and Graphing Inequalities</a:t>
            </a:r>
          </a:p>
          <a:p>
            <a:pPr algn="ctr"/>
            <a:r>
              <a:rPr lang="en-US" sz="2800"/>
              <a:t>Solving Inequalities using Addition and Subtraction</a:t>
            </a:r>
          </a:p>
          <a:p>
            <a:pPr algn="ctr"/>
            <a:r>
              <a:rPr lang="en-US" sz="2800"/>
              <a:t>Solving Inequalities using Multiplication and Division</a:t>
            </a:r>
          </a:p>
          <a:p>
            <a:pPr algn="ctr"/>
            <a:r>
              <a:rPr lang="en-US" sz="2800"/>
              <a:t>Solving 2-step Inequalities</a:t>
            </a:r>
          </a:p>
          <a:p>
            <a:pPr algn="ctr"/>
            <a:r>
              <a:rPr lang="en-US" sz="2800"/>
              <a:t>Real Life Applications of Inequalities</a:t>
            </a:r>
          </a:p>
          <a:p>
            <a:pPr algn="ctr"/>
            <a:endParaRPr lang="en-US" sz="2800" b="1"/>
          </a:p>
          <a:p>
            <a:pPr lvl="0"/>
            <a:endParaRPr lang="en-US" sz="2800"/>
          </a:p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919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b="1"/>
              <a:t>Adv Math Course</a:t>
            </a:r>
            <a:br>
              <a:rPr lang="en-US" sz="2800" b="1">
                <a:cs typeface="Calibri Light"/>
              </a:rPr>
            </a:br>
            <a:r>
              <a:rPr lang="en-US" sz="2800" b="1"/>
              <a:t>Tues, November 27, 2018</a:t>
            </a:r>
            <a:br>
              <a:rPr lang="en-US" sz="2800" b="1">
                <a:cs typeface="Calibri Light"/>
              </a:rPr>
            </a:br>
            <a:r>
              <a:rPr lang="en-US" sz="2000" b="1"/>
              <a:t>Agenda:  Test </a:t>
            </a:r>
            <a:br>
              <a:rPr lang="en-US" sz="2000" b="1">
                <a:ea typeface="+mj-lt"/>
                <a:cs typeface="+mj-lt"/>
              </a:rPr>
            </a:br>
            <a:r>
              <a:rPr lang="en-US" sz="2000" b="1">
                <a:ea typeface="+mj-lt"/>
                <a:cs typeface="+mj-lt"/>
              </a:rPr>
              <a:t>Start Homework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Homework:</a:t>
            </a:r>
          </a:p>
          <a:p>
            <a:r>
              <a:rPr lang="en-US"/>
              <a:t>Big Ideas Page</a:t>
            </a:r>
            <a:r>
              <a:rPr lang="en-US">
                <a:cs typeface="Calibri"/>
              </a:rPr>
              <a:t> 501 </a:t>
            </a:r>
          </a:p>
          <a:p>
            <a:r>
              <a:rPr lang="en-US">
                <a:cs typeface="Calibri"/>
              </a:rPr>
              <a:t>#1-7 (Online)</a:t>
            </a:r>
          </a:p>
          <a:p>
            <a:r>
              <a:rPr lang="en-US">
                <a:cs typeface="Calibri"/>
              </a:rPr>
              <a:t>Rip out PB pages for Chapter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541867" y="2262776"/>
            <a:ext cx="11023600" cy="4832092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endParaRPr lang="en-US" sz="2800" b="1"/>
          </a:p>
          <a:p>
            <a:pPr algn="ctr"/>
            <a:r>
              <a:rPr lang="en-US" sz="2800" b="1"/>
              <a:t>Test Today on Chapter 11</a:t>
            </a:r>
            <a:endParaRPr lang="en-US"/>
          </a:p>
          <a:p>
            <a:pPr algn="ctr"/>
            <a:r>
              <a:rPr lang="en-US" sz="2800" b="1">
                <a:cs typeface="Calibri"/>
              </a:rPr>
              <a:t>Get out Scratch Paper – Name, Date. Per #</a:t>
            </a:r>
          </a:p>
          <a:p>
            <a:pPr algn="ctr"/>
            <a:r>
              <a:rPr lang="en-US" sz="2800" b="1">
                <a:cs typeface="Calibri"/>
              </a:rPr>
              <a:t>Set Up Green Folder</a:t>
            </a:r>
          </a:p>
          <a:p>
            <a:pPr algn="ctr"/>
            <a:endParaRPr lang="en-US" sz="2800" b="1" u="sng"/>
          </a:p>
          <a:p>
            <a:pPr algn="ctr"/>
            <a:endParaRPr lang="en-US" sz="2800" b="1" u="sng"/>
          </a:p>
          <a:p>
            <a:pPr algn="ctr"/>
            <a:endParaRPr lang="en-US" sz="2800" b="1" u="sng"/>
          </a:p>
          <a:p>
            <a:pPr algn="ctr"/>
            <a:endParaRPr lang="en-US" sz="2800" b="1" u="sng"/>
          </a:p>
          <a:p>
            <a:pPr algn="ctr"/>
            <a:endParaRPr lang="en-US" sz="2800" b="1" u="sng"/>
          </a:p>
          <a:p>
            <a:pPr algn="ctr"/>
            <a:endParaRPr lang="en-US" sz="2800" b="1" u="sng"/>
          </a:p>
          <a:p>
            <a:pPr algn="ctr"/>
            <a:endParaRPr lang="en-US" sz="2800" b="1" u="sng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WARM UP NOW </a:t>
            </a:r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/>
              <a:t>Math Course 2 - ADV               Wed November 28, 2018</a:t>
            </a:r>
            <a:br>
              <a:rPr lang="en-US" sz="2000" b="1">
                <a:cs typeface="Calibri Light"/>
              </a:rPr>
            </a:br>
            <a:r>
              <a:rPr lang="en-US" sz="2000" b="1"/>
              <a:t>Agenda:  Warm Up/Check in Homework</a:t>
            </a:r>
            <a:br>
              <a:rPr lang="en-US" sz="2000" b="1">
                <a:cs typeface="Calibri Light"/>
              </a:rPr>
            </a:br>
            <a:r>
              <a:rPr lang="en-US" sz="2000" b="1"/>
              <a:t>Exploring Angles</a:t>
            </a:r>
            <a:r>
              <a:rPr lang="en-US" sz="2000" b="1">
                <a:cs typeface="Calibri Light"/>
              </a:rPr>
              <a:t> - Activities 1-3 WB </a:t>
            </a:r>
            <a:r>
              <a:rPr lang="en-US" sz="2000" b="1" err="1">
                <a:cs typeface="Calibri Light"/>
              </a:rPr>
              <a:t>pg</a:t>
            </a:r>
            <a:r>
              <a:rPr lang="en-US" sz="2000" b="1">
                <a:cs typeface="Calibri Light"/>
              </a:rPr>
              <a:t> 251-253</a:t>
            </a:r>
            <a:br>
              <a:rPr lang="en-US" sz="2000" b="1">
                <a:cs typeface="Calibri Light"/>
              </a:rPr>
            </a:br>
            <a:r>
              <a:rPr lang="en-US" sz="2000" b="1">
                <a:cs typeface="Calibri Light"/>
              </a:rPr>
              <a:t>Notes on Adjacent and Vertical Angles</a:t>
            </a:r>
            <a:br>
              <a:rPr lang="en-US" sz="2000" b="1">
                <a:cs typeface="Calibri Light"/>
              </a:rPr>
            </a:br>
            <a:endParaRPr lang="en-US" sz="2000" b="1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Homework: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/>
              <a:t>Finish OYOs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pg</a:t>
            </a:r>
            <a:r>
              <a:rPr lang="en-US" sz="2000">
                <a:cs typeface="Calibri"/>
              </a:rPr>
              <a:t> 504-505 #1-6</a:t>
            </a:r>
          </a:p>
          <a:p>
            <a:r>
              <a:rPr lang="en-US" sz="2000" b="1" err="1">
                <a:cs typeface="Calibri"/>
              </a:rPr>
              <a:t>Pg</a:t>
            </a:r>
            <a:r>
              <a:rPr lang="en-US" sz="2000" b="1">
                <a:cs typeface="Calibri"/>
              </a:rPr>
              <a:t> 506-507 #1-4, 5-29 Odd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What can you conclude about the angles formed by two intersecting lines?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4D9930-ACCB-46AC-AE72-9EC8BBE33D92}"/>
              </a:ext>
            </a:extLst>
          </p:cNvPr>
          <p:cNvSpPr txBox="1"/>
          <p:nvPr/>
        </p:nvSpPr>
        <p:spPr>
          <a:xfrm>
            <a:off x="533400" y="2275115"/>
            <a:ext cx="11164077" cy="107721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/>
              <a:t>Warm</a:t>
            </a:r>
            <a:r>
              <a:rPr lang="en-US" sz="3200">
                <a:cs typeface="Calibri"/>
              </a:rPr>
              <a:t> Up – Go over last nght's homework with your seat partner.  Work out any that you disagree on your paper with a pen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65241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/>
              <a:t>Math Course 2 -                    Thur. Nov. 29, 2018</a:t>
            </a:r>
            <a:br>
              <a:rPr lang="en-US" sz="2000" b="1">
                <a:cs typeface="Calibri Light"/>
              </a:rPr>
            </a:br>
            <a:r>
              <a:rPr lang="en-US" sz="2000" b="1"/>
              <a:t>Agenda:  Warm Up/Check in Homework</a:t>
            </a:r>
            <a:br>
              <a:rPr lang="en-US" sz="2000" b="1">
                <a:cs typeface="Calibri Light"/>
              </a:rPr>
            </a:br>
            <a:r>
              <a:rPr lang="en-US" sz="2000" b="1">
                <a:cs typeface="Calibri Light"/>
              </a:rPr>
              <a:t>Exploring complementary and supplementary angles</a:t>
            </a:r>
            <a:br>
              <a:rPr lang="en-US" sz="2000" b="1">
                <a:cs typeface="Calibri Light"/>
              </a:rPr>
            </a:br>
            <a:r>
              <a:rPr lang="en-US" sz="2000" b="1">
                <a:cs typeface="Calibri Light"/>
              </a:rPr>
              <a:t>ACVTIVITIES 1-4 WB PAGES 255-257</a:t>
            </a:r>
            <a:br>
              <a:rPr lang="en-US" sz="2000" b="1">
                <a:cs typeface="Calibri Light"/>
              </a:rPr>
            </a:br>
            <a:r>
              <a:rPr lang="en-US" sz="2000" b="1">
                <a:cs typeface="Calibri Light"/>
              </a:rPr>
              <a:t>Notes, OYOS</a:t>
            </a:r>
            <a:endParaRPr lang="en-US" sz="20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Homework:</a:t>
            </a:r>
          </a:p>
          <a:p>
            <a:r>
              <a:rPr lang="en-US">
                <a:cs typeface="Calibri"/>
              </a:rPr>
              <a:t>Finish OYOs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cs typeface="Calibri"/>
              </a:rPr>
              <a:t>12.2 pages 513-514 #105, 7-31 odd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EQ:  HOW CAN YOU CLASSIFY TWO ANGLES AS COMPLEMENTARY AND SUPPLEMENTARY?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066944-EE80-41AE-A4A1-666A662822C7}"/>
              </a:ext>
            </a:extLst>
          </p:cNvPr>
          <p:cNvSpPr txBox="1"/>
          <p:nvPr/>
        </p:nvSpPr>
        <p:spPr>
          <a:xfrm>
            <a:off x="497633" y="2259564"/>
            <a:ext cx="11080101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/>
              <a:t>Warm Up – Go over last night's homework with your seat partner.  Work out any that you disagree on</a:t>
            </a:r>
            <a:r>
              <a:rPr lang="en-US" sz="3600">
                <a:cs typeface="Calibri"/>
              </a:rPr>
              <a:t> your board</a:t>
            </a:r>
          </a:p>
        </p:txBody>
      </p:sp>
    </p:spTree>
    <p:extLst>
      <p:ext uri="{BB962C8B-B14F-4D97-AF65-F5344CB8AC3E}">
        <p14:creationId xmlns:p14="http://schemas.microsoft.com/office/powerpoint/2010/main" val="268962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b="1"/>
              <a:t>Math Course 2 -                    Friday  Nov. 30, 2018</a:t>
            </a:r>
            <a:br>
              <a:rPr lang="en-US" sz="2000" b="1">
                <a:cs typeface="Calibri Light"/>
              </a:rPr>
            </a:br>
            <a:r>
              <a:rPr lang="en-US" sz="2000" b="1"/>
              <a:t>Agenda:  Warm Up/Check in Homework</a:t>
            </a:r>
            <a:br>
              <a:rPr lang="en-US" sz="2000" b="1">
                <a:cs typeface="Calibri Light"/>
              </a:rPr>
            </a:br>
            <a:r>
              <a:rPr lang="en-US" sz="2000" b="1">
                <a:cs typeface="Calibri Light"/>
              </a:rPr>
              <a:t>Exploring Triangles</a:t>
            </a:r>
            <a:br>
              <a:rPr lang="en-US" sz="2000" b="1">
                <a:cs typeface="Calibri Light"/>
              </a:rPr>
            </a:br>
            <a:r>
              <a:rPr lang="en-US" sz="2000" b="1">
                <a:cs typeface="Calibri Light"/>
              </a:rPr>
              <a:t>WB Activities 1-4, PAGES 259-261</a:t>
            </a:r>
            <a:br>
              <a:rPr lang="en-US" sz="2000" b="1">
                <a:cs typeface="Calibri Light"/>
              </a:rPr>
            </a:br>
            <a:endParaRPr lang="en-US" sz="2000" b="1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Homework:</a:t>
            </a:r>
          </a:p>
          <a:p>
            <a:r>
              <a:rPr lang="en-US">
                <a:cs typeface="Calibri"/>
              </a:rPr>
              <a:t>Finish WB ACTIVIES FROM CLASS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>
                <a:cs typeface="Calibri"/>
              </a:rPr>
              <a:t>WB PAGE 254, 258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WARM UP NOW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752FA-21D6-C54B-A5CE-CA0EC929973D}"/>
              </a:ext>
            </a:extLst>
          </p:cNvPr>
          <p:cNvSpPr txBox="1"/>
          <p:nvPr/>
        </p:nvSpPr>
        <p:spPr>
          <a:xfrm>
            <a:off x="541867" y="6248399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EQ:  HOW CAN YOU CONSTRUCT TRIANGLES?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066944-EE80-41AE-A4A1-666A662822C7}"/>
              </a:ext>
            </a:extLst>
          </p:cNvPr>
          <p:cNvSpPr txBox="1"/>
          <p:nvPr/>
        </p:nvSpPr>
        <p:spPr>
          <a:xfrm>
            <a:off x="497633" y="2259564"/>
            <a:ext cx="11080101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/>
              <a:t>Warm Up – Go over last night's homework with your diagonal partner.  Work out any that you disagree on</a:t>
            </a:r>
            <a:r>
              <a:rPr lang="en-US" sz="3600">
                <a:cs typeface="Calibri"/>
              </a:rPr>
              <a:t> your board</a:t>
            </a:r>
          </a:p>
        </p:txBody>
      </p:sp>
    </p:spTree>
    <p:extLst>
      <p:ext uri="{BB962C8B-B14F-4D97-AF65-F5344CB8AC3E}">
        <p14:creationId xmlns:p14="http://schemas.microsoft.com/office/powerpoint/2010/main" val="159103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Math Course 2 - ADV                        Monday 11/26/18 Agenda:  Warm Up Partner Work Chapter Review Big Ideas Pages 493-495 #1-19 </vt:lpstr>
      <vt:lpstr>Adv Math Course Tues, November 27, 2018 Agenda:  Test  Start Homework</vt:lpstr>
      <vt:lpstr>Math Course 2 - ADV               Wed November 28, 2018 Agenda:  Warm Up/Check in Homework Exploring Angles - Activities 1-3 WB pg 251-253 Notes on Adjacent and Vertical Angles </vt:lpstr>
      <vt:lpstr>Math Course 2 -                    Thur. Nov. 29, 2018 Agenda:  Warm Up/Check in Homework Exploring complementary and supplementary angles ACVTIVITIES 1-4 WB PAGES 255-257 Notes, OYOS</vt:lpstr>
      <vt:lpstr>Math Course 2 -                    Friday  Nov. 30, 2018 Agenda:  Warm Up/Check in Homework Exploring Triangles WB Activities 1-4, PAGES 259-261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2 - ADV             Tues. November 13, 2018 Agenda:  Warm Up/Check in Homework Efficiently Solving Inequalities Team Activities – Exercises 14.2, 14.3 on white boards Closing Exit Ticket – Cool Down </dc:title>
  <dc:creator>Bonnie  Henry</dc:creator>
  <cp:revision>2</cp:revision>
  <dcterms:created xsi:type="dcterms:W3CDTF">2018-11-13T04:30:00Z</dcterms:created>
  <dcterms:modified xsi:type="dcterms:W3CDTF">2018-11-28T02:25:55Z</dcterms:modified>
</cp:coreProperties>
</file>