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4" r:id="rId2"/>
    <p:sldId id="268" r:id="rId3"/>
    <p:sldId id="270" r:id="rId4"/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89"/>
  </p:normalViewPr>
  <p:slideViewPr>
    <p:cSldViewPr snapToGrid="0">
      <p:cViewPr varScale="1">
        <p:scale>
          <a:sx n="80" d="100"/>
          <a:sy n="80" d="100"/>
        </p:scale>
        <p:origin x="12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1E3847-EBC3-40A7-AAD5-529449516CFB}" type="datetimeFigureOut">
              <a:rPr lang="en-US" smtClean="0"/>
              <a:t>2/21/19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831BB5-06F5-448B-BA33-06A5C6112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965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831BB5-06F5-448B-BA33-06A5C61126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137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D83DA-B73D-F444-A63E-651B0E7DAB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DE157D-8585-7242-B033-FAA28D449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25BAB-8B79-6240-B1C3-06E569C7E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2/21/19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256AC1-F1A2-5A44-AE58-4C24C08B4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8A5B8-78CF-4B44-B8B8-331E6B9BF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669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F5FDF-96C5-7644-BA48-E4F5D2EF5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1CDA54-E753-CE43-804A-84DB09F67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1134A-20F9-0F4C-B5D6-7C63419A6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2/21/19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F35D4-D2B5-0743-9AC4-5862CC004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8764C-1422-FA4F-9F2A-619DAB960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900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B1EC9C-1911-F147-ACAF-34668F4FE5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8DFE84-AEEF-D14C-973D-57890040E7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A54A8-0EE4-CF43-BA49-25B0F4911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2/21/19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CF46A-0750-DE46-B8F7-D6F286542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EB027-232C-0141-8924-6AFD4B391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636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2A185-6DB0-F649-AF19-7583CBD64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AAF7F-2449-6D49-A0E0-881A9606A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A54D0-4097-D543-A07D-9F870ABEF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2/21/19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FD7A0D-87FC-9A46-BE65-D63CD390E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E41C4-1195-F248-BC6A-DCE0F38C6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741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A83BE-7CFF-154C-BF04-B8EAFFD3D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64D448-F008-A542-99DD-2F221536A8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1BE5B-C6A2-BB48-9CFE-670332995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2/21/19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4E18D-4F03-2A48-B6F6-9C4D6E33A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88E27-34D7-5D49-8C7C-07E2A0DE7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820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B16E4-24A6-9F45-A35A-642AF0A80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24CA0-ACEF-4846-AEDA-DB44533330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DCBC86-9099-5F4F-A7A8-F54651678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302C18-9AF9-DA44-8AB5-8C1844278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2/21/19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9A14F3-5AD3-7B45-8DA0-DF67F5657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54E7ED-01A0-B140-9461-9CD5143C0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21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436F3-C638-B64D-A823-2991EBA1B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7E5C57-3194-0447-9B09-2E03AD330A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34059F-1A60-8B42-BBF6-0B22C104CD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BF3F87-FA59-9F47-95A2-2B84FB0C4F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4ED805-DC75-6347-A6F6-55960E0FF6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EB2194-BB05-984F-AE90-CE3C4B3BE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2/21/19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DCE599-3B02-2B4A-B1B6-23853BD43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D8650B-86DB-D34C-B352-7E1E68AE2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8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86CB2-D7E7-0243-95AB-D3BCE9326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D0351D-4B56-5A4F-9534-CF00A0E90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2/21/19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B6B46B-A7FE-0842-AA40-33F0CB543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2990F1-689E-BC46-964B-61D9224CB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21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5AA60A-86AE-6E46-A15B-C319125C2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2/21/19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797723-9C07-D245-9C8F-082F4257F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50A196-5E5A-BB4C-853E-E8C2214C9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241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3E0D1-AD10-6546-9261-E9CF8E468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31D86-D586-BA46-A496-CFF884E66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B86ADD-B278-604A-93B5-4ECDC0E362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AC842E-1452-A84F-BEAF-B9A134812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2/21/19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132D1D-C4BF-3645-989E-7CE4098DB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29A0C7-50AE-754B-95C5-89542CA34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A80B6-341E-6143-8A68-5C6013A7D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89E6BE-1AF3-E84A-8DF9-45C115F423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D72716-605F-DD4B-88DE-5FB1D5E74A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F56A39-C556-794F-8002-D6FA62BCA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2/21/19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CCF235-A7BC-1749-8AB3-FA5AFA173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58967D-7202-CC4C-B72B-803848A1B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6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4B224E-0D8C-3142-8B67-9E192D481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6CBD5A-4E61-1F49-97EF-75D2735230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301F7-AAE4-E349-9E41-BF2BFD8482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F4EDE-AF7B-AE43-8C6E-D7DD0D16842E}" type="datetimeFigureOut">
              <a:rPr lang="en-US" smtClean="0"/>
              <a:t>2/21/19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21BC5-524F-F743-BDA4-B1AE09F45A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151171-3B26-6641-A77E-0FA3D7FEEF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24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2800" b="1"/>
              <a:t>Math Course</a:t>
            </a:r>
            <a:r>
              <a:rPr lang="en-US" sz="2800" b="1">
                <a:cs typeface="Calibri Light"/>
              </a:rPr>
              <a:t> 2 - ADV   </a:t>
            </a:r>
            <a:br>
              <a:rPr lang="en-US" sz="2800" b="1">
                <a:cs typeface="Calibri Light"/>
              </a:rPr>
            </a:br>
            <a:br>
              <a:rPr lang="en-US" sz="2800" b="1">
                <a:cs typeface="Calibri Light"/>
              </a:rPr>
            </a:br>
            <a:r>
              <a:rPr lang="en-US" sz="2800" b="1">
                <a:cs typeface="Calibri Light"/>
              </a:rPr>
              <a:t>Tuesday,  February 19, 2019</a:t>
            </a:r>
            <a:endParaRPr lang="en-US" sz="2800" b="1">
              <a:ea typeface="+mj-lt"/>
              <a:cs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 sz="2800"/>
              <a:t>Homework:</a:t>
            </a:r>
            <a:endParaRPr lang="en-US" sz="2800">
              <a:cs typeface="Calibri"/>
            </a:endParaRPr>
          </a:p>
          <a:p>
            <a:r>
              <a:rPr lang="en-US" sz="2800">
                <a:cs typeface="Calibri"/>
              </a:rPr>
              <a:t>Practice Test MB </a:t>
            </a:r>
            <a:r>
              <a:rPr lang="en-US" sz="2800" err="1">
                <a:cs typeface="Calibri"/>
              </a:rPr>
              <a:t>pg</a:t>
            </a:r>
            <a:r>
              <a:rPr lang="en-US" sz="2800">
                <a:cs typeface="Calibri"/>
              </a:rPr>
              <a:t> 196 (not online) </a:t>
            </a:r>
          </a:p>
          <a:p>
            <a:r>
              <a:rPr lang="en-US" sz="2800">
                <a:cs typeface="Calibri"/>
              </a:rPr>
              <a:t>#1-13, #17</a:t>
            </a:r>
          </a:p>
          <a:p>
            <a:r>
              <a:rPr lang="en-US" sz="2800">
                <a:cs typeface="Calibri"/>
              </a:rPr>
              <a:t>Work on Graphing/Slope ART</a:t>
            </a:r>
          </a:p>
          <a:p>
            <a:endParaRPr lang="en-US" sz="2800">
              <a:cs typeface="Calibri"/>
            </a:endParaRPr>
          </a:p>
          <a:p>
            <a:endParaRPr lang="en-US" sz="280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2CC17-92CF-B340-9C44-C301A7DB2CD3}"/>
              </a:ext>
            </a:extLst>
          </p:cNvPr>
          <p:cNvSpPr txBox="1"/>
          <p:nvPr/>
        </p:nvSpPr>
        <p:spPr>
          <a:xfrm>
            <a:off x="3734549" y="2262776"/>
            <a:ext cx="7821272" cy="3539430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>
                <a:cs typeface="Calibri"/>
              </a:rPr>
              <a:t>Do Now......</a:t>
            </a:r>
          </a:p>
          <a:p>
            <a:pPr algn="ctr"/>
            <a:endParaRPr lang="en-US" sz="2800" b="1">
              <a:cs typeface="Calibri"/>
            </a:endParaRPr>
          </a:p>
          <a:p>
            <a:pPr algn="ctr"/>
            <a:r>
              <a:rPr lang="en-US" sz="2800" b="1">
                <a:cs typeface="Calibri"/>
              </a:rPr>
              <a:t>Grade Chapter Review</a:t>
            </a: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/>
              <a:t>COME IN </a:t>
            </a:r>
            <a:r>
              <a:rPr lang="en-US" sz="2000" b="1"/>
              <a:t>QUIETLY</a:t>
            </a:r>
            <a:r>
              <a:rPr lang="en-US" sz="2000"/>
              <a:t> – PUT HOMEWORK OUT ON DESK – WRITE DOWN AGENDA – START DO NOW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A1348F-847F-4365-821F-4B25EC3A9A6A}"/>
              </a:ext>
            </a:extLst>
          </p:cNvPr>
          <p:cNvSpPr txBox="1"/>
          <p:nvPr/>
        </p:nvSpPr>
        <p:spPr>
          <a:xfrm>
            <a:off x="544130" y="2269602"/>
            <a:ext cx="3196562" cy="42454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/>
              <a:t>Agenda: </a:t>
            </a:r>
            <a:endParaRPr lang="en-US" sz="2400"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400" b="1"/>
              <a:t>Do Now</a:t>
            </a:r>
            <a:endParaRPr lang="en-US" sz="2400" b="1"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400" b="1"/>
              <a:t>Grade Chapter Review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400" b="1">
                <a:cs typeface="Calibri"/>
              </a:rPr>
              <a:t>Graphing Scavenger Hunt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646EB9-FC80-47D7-8A0D-608B0442A32D}"/>
              </a:ext>
            </a:extLst>
          </p:cNvPr>
          <p:cNvSpPr txBox="1"/>
          <p:nvPr/>
        </p:nvSpPr>
        <p:spPr>
          <a:xfrm>
            <a:off x="425335" y="5853327"/>
            <a:ext cx="11028484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>
                <a:cs typeface="Calibri"/>
              </a:rPr>
              <a:t>EQ: How can we graph from equations?</a:t>
            </a:r>
          </a:p>
        </p:txBody>
      </p:sp>
    </p:spTree>
    <p:extLst>
      <p:ext uri="{BB962C8B-B14F-4D97-AF65-F5344CB8AC3E}">
        <p14:creationId xmlns:p14="http://schemas.microsoft.com/office/powerpoint/2010/main" val="2929471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2800" b="1"/>
              <a:t>Math Course</a:t>
            </a:r>
            <a:r>
              <a:rPr lang="en-US" sz="2800" b="1">
                <a:cs typeface="Calibri Light"/>
              </a:rPr>
              <a:t> 2 - ADV   </a:t>
            </a:r>
            <a:br>
              <a:rPr lang="en-US" sz="2800" b="1">
                <a:cs typeface="Calibri Light"/>
              </a:rPr>
            </a:br>
            <a:br>
              <a:rPr lang="en-US" sz="2800" b="1">
                <a:cs typeface="Calibri Light"/>
              </a:rPr>
            </a:br>
            <a:r>
              <a:rPr lang="en-US" sz="2800" b="1">
                <a:cs typeface="Calibri Light"/>
              </a:rPr>
              <a:t>Wed. February 20, 2019</a:t>
            </a:r>
            <a:endParaRPr lang="en-US" sz="2800" b="1">
              <a:ea typeface="+mj-lt"/>
              <a:cs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US" sz="2800"/>
              <a:t>Homework:</a:t>
            </a:r>
          </a:p>
          <a:p>
            <a:r>
              <a:rPr lang="en-US" sz="2800">
                <a:cs typeface="Calibri"/>
              </a:rPr>
              <a:t>Test Tomorrow – All late work due by tomorrow (nothing on Chapter 4 will be accepted past Test Day)</a:t>
            </a:r>
          </a:p>
          <a:p>
            <a:r>
              <a:rPr lang="en-US" sz="2800">
                <a:cs typeface="Calibri"/>
              </a:rPr>
              <a:t>Process Diagrams/Graphing Art due tomorrow</a:t>
            </a: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2CC17-92CF-B340-9C44-C301A7DB2CD3}"/>
              </a:ext>
            </a:extLst>
          </p:cNvPr>
          <p:cNvSpPr txBox="1"/>
          <p:nvPr/>
        </p:nvSpPr>
        <p:spPr>
          <a:xfrm>
            <a:off x="4154903" y="2262776"/>
            <a:ext cx="7400917" cy="3539430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>
                <a:cs typeface="Calibri"/>
              </a:rPr>
              <a:t>Do Now......</a:t>
            </a:r>
          </a:p>
          <a:p>
            <a:pPr algn="ctr"/>
            <a:endParaRPr lang="en-US" sz="2800" b="1">
              <a:cs typeface="Calibri"/>
            </a:endParaRPr>
          </a:p>
          <a:p>
            <a:pPr algn="ctr"/>
            <a:r>
              <a:rPr lang="en-US" sz="2800" b="1">
                <a:cs typeface="Calibri"/>
              </a:rPr>
              <a:t>Grade Practice Test</a:t>
            </a:r>
            <a:endParaRPr lang="en-US"/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/>
              <a:t>COME IN </a:t>
            </a:r>
            <a:r>
              <a:rPr lang="en-US" sz="2000" b="1"/>
              <a:t>QUIETLY</a:t>
            </a:r>
            <a:r>
              <a:rPr lang="en-US" sz="2000"/>
              <a:t> – PUT HOMEWORK OUT ON DESK – WRITE DOWN AGENDA – START DO NOW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A1348F-847F-4365-821F-4B25EC3A9A6A}"/>
              </a:ext>
            </a:extLst>
          </p:cNvPr>
          <p:cNvSpPr txBox="1"/>
          <p:nvPr/>
        </p:nvSpPr>
        <p:spPr>
          <a:xfrm>
            <a:off x="544129" y="2269602"/>
            <a:ext cx="3610775" cy="36914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/>
              <a:t>Agenda: </a:t>
            </a:r>
            <a:endParaRPr lang="en-US" sz="2400"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400" b="1"/>
              <a:t>Do Now  </a:t>
            </a:r>
            <a:endParaRPr lang="en-US" sz="2400" b="1"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400" b="1">
                <a:cs typeface="Calibri"/>
              </a:rPr>
              <a:t>Go Over Homework</a:t>
            </a:r>
            <a:endParaRPr lang="en-US"/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400" b="1">
                <a:cs typeface="Calibri"/>
              </a:rPr>
              <a:t>Finish Scavenger Hunt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646EB9-FC80-47D7-8A0D-608B0442A32D}"/>
              </a:ext>
            </a:extLst>
          </p:cNvPr>
          <p:cNvSpPr txBox="1"/>
          <p:nvPr/>
        </p:nvSpPr>
        <p:spPr>
          <a:xfrm>
            <a:off x="473758" y="5649412"/>
            <a:ext cx="11028484" cy="1200329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3600" b="1">
                <a:cs typeface="Calibri"/>
              </a:rPr>
              <a:t>Learning Goal:  Prepare for test tomorrow on Lessons 4.1-4.5</a:t>
            </a:r>
          </a:p>
        </p:txBody>
      </p:sp>
    </p:spTree>
    <p:extLst>
      <p:ext uri="{BB962C8B-B14F-4D97-AF65-F5344CB8AC3E}">
        <p14:creationId xmlns:p14="http://schemas.microsoft.com/office/powerpoint/2010/main" val="783571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2800" b="1"/>
              <a:t>Math Course</a:t>
            </a:r>
            <a:r>
              <a:rPr lang="en-US" sz="2800" b="1">
                <a:cs typeface="Calibri Light"/>
              </a:rPr>
              <a:t> 2 - ADV   </a:t>
            </a:r>
            <a:br>
              <a:rPr lang="en-US" sz="2800" b="1">
                <a:ea typeface="+mj-lt"/>
                <a:cs typeface="+mj-lt"/>
              </a:rPr>
            </a:br>
            <a:br>
              <a:rPr lang="en-US" sz="2800" b="1">
                <a:ea typeface="+mj-lt"/>
                <a:cs typeface="+mj-lt"/>
              </a:rPr>
            </a:br>
            <a:r>
              <a:rPr lang="en-US" sz="2800" b="1">
                <a:cs typeface="Calibri Light"/>
              </a:rPr>
              <a:t>Thursday, February 21, 2019</a:t>
            </a:r>
            <a:endParaRPr lang="en-US" sz="2800" b="1">
              <a:ea typeface="+mj-lt"/>
              <a:cs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Homework:</a:t>
            </a:r>
          </a:p>
          <a:p>
            <a:r>
              <a:rPr lang="en-US" sz="2800" dirty="0">
                <a:cs typeface="Calibri"/>
              </a:rPr>
              <a:t>PB </a:t>
            </a:r>
            <a:r>
              <a:rPr lang="en-US" sz="2800" dirty="0" err="1">
                <a:cs typeface="Calibri"/>
              </a:rPr>
              <a:t>pgs</a:t>
            </a:r>
            <a:r>
              <a:rPr lang="en-US" sz="2800" dirty="0">
                <a:cs typeface="Calibri"/>
              </a:rPr>
              <a:t> 3-5</a:t>
            </a:r>
          </a:p>
          <a:p>
            <a:endParaRPr lang="en-US" sz="2800">
              <a:cs typeface="Calibri"/>
            </a:endParaRPr>
          </a:p>
          <a:p>
            <a:endParaRPr lang="en-US" sz="280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2CC17-92CF-B340-9C44-C301A7DB2CD3}"/>
              </a:ext>
            </a:extLst>
          </p:cNvPr>
          <p:cNvSpPr txBox="1"/>
          <p:nvPr/>
        </p:nvSpPr>
        <p:spPr>
          <a:xfrm>
            <a:off x="4117537" y="2262776"/>
            <a:ext cx="7438283" cy="3970318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 dirty="0">
                <a:cs typeface="Calibri"/>
              </a:rPr>
              <a:t>Do Now......</a:t>
            </a:r>
          </a:p>
          <a:p>
            <a:pPr algn="ctr"/>
            <a:endParaRPr lang="en-US" sz="2800" b="1">
              <a:cs typeface="Calibri"/>
            </a:endParaRPr>
          </a:p>
          <a:p>
            <a:pPr algn="ctr"/>
            <a:r>
              <a:rPr lang="en-US" sz="2800" b="1" dirty="0">
                <a:cs typeface="Calibri"/>
              </a:rPr>
              <a:t>Turn in Process Diagrams/Graphing Art/Any late papers </a:t>
            </a:r>
            <a:r>
              <a:rPr lang="en-US" sz="2800" b="1" dirty="0" err="1">
                <a:cs typeface="Calibri"/>
              </a:rPr>
              <a:t>fro</a:t>
            </a:r>
            <a:r>
              <a:rPr lang="en-US" sz="2800" b="1" dirty="0">
                <a:cs typeface="Calibri"/>
              </a:rPr>
              <a:t> Chapter 4</a:t>
            </a:r>
          </a:p>
          <a:p>
            <a:pPr algn="ctr"/>
            <a:endParaRPr lang="en-US" sz="2800" b="1" dirty="0">
              <a:cs typeface="Calibri"/>
            </a:endParaRPr>
          </a:p>
          <a:p>
            <a:pPr algn="ctr"/>
            <a:endParaRPr lang="en-US" sz="2800" b="1" dirty="0">
              <a:cs typeface="Calibri"/>
            </a:endParaRPr>
          </a:p>
          <a:p>
            <a:pPr algn="ctr"/>
            <a:endParaRPr lang="en-US" sz="2800" b="1" dirty="0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/>
              <a:t>COME IN </a:t>
            </a:r>
            <a:r>
              <a:rPr lang="en-US" sz="2000" b="1"/>
              <a:t>QUIETLY</a:t>
            </a:r>
            <a:r>
              <a:rPr lang="en-US" sz="2000"/>
              <a:t> – PUT HOMEWORK OUT ON DESK – WRITE DOWN AGENDA – START DO NOW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A1348F-847F-4365-821F-4B25EC3A9A6A}"/>
              </a:ext>
            </a:extLst>
          </p:cNvPr>
          <p:cNvSpPr txBox="1"/>
          <p:nvPr/>
        </p:nvSpPr>
        <p:spPr>
          <a:xfrm>
            <a:off x="544130" y="2263457"/>
            <a:ext cx="3573407" cy="48917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/>
              <a:t>Agenda: </a:t>
            </a:r>
            <a:endParaRPr lang="en-US" sz="2400" dirty="0"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400" b="1" dirty="0"/>
              <a:t>Test</a:t>
            </a:r>
            <a:endParaRPr lang="en-US">
              <a:cs typeface="Calibri" panose="020F0502020204030204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400" b="1" dirty="0">
                <a:cs typeface="Calibri"/>
              </a:rPr>
              <a:t>Start Homework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000" b="1">
              <a:ea typeface="+mn-lt"/>
              <a:cs typeface="+mn-lt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000" b="1">
              <a:ea typeface="+mn-lt"/>
              <a:cs typeface="+mn-lt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000" b="1">
              <a:ea typeface="+mn-lt"/>
              <a:cs typeface="+mn-lt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>
              <a:ea typeface="+mn-lt"/>
              <a:cs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646EB9-FC80-47D7-8A0D-608B0442A32D}"/>
              </a:ext>
            </a:extLst>
          </p:cNvPr>
          <p:cNvSpPr txBox="1"/>
          <p:nvPr/>
        </p:nvSpPr>
        <p:spPr>
          <a:xfrm>
            <a:off x="545337" y="5657281"/>
            <a:ext cx="11028484" cy="646331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3600" b="1">
                <a:cs typeface="Calibri"/>
              </a:rPr>
              <a:t>Learning Goal:  Show what you know!</a:t>
            </a:r>
          </a:p>
        </p:txBody>
      </p:sp>
    </p:spTree>
    <p:extLst>
      <p:ext uri="{BB962C8B-B14F-4D97-AF65-F5344CB8AC3E}">
        <p14:creationId xmlns:p14="http://schemas.microsoft.com/office/powerpoint/2010/main" val="163459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2800" b="1"/>
              <a:t>Math Course</a:t>
            </a:r>
            <a:r>
              <a:rPr lang="en-US" sz="2800" b="1">
                <a:cs typeface="Calibri Light"/>
              </a:rPr>
              <a:t> 2 - ADV   </a:t>
            </a:r>
            <a:br>
              <a:rPr lang="en-US" sz="2800" b="1">
                <a:cs typeface="Calibri Light"/>
              </a:rPr>
            </a:br>
            <a:br>
              <a:rPr lang="en-US" sz="2800" b="1">
                <a:cs typeface="Calibri Light"/>
              </a:rPr>
            </a:br>
            <a:r>
              <a:rPr lang="en-US" sz="2800" b="1">
                <a:ea typeface="+mj-lt"/>
                <a:cs typeface="+mj-lt"/>
              </a:rPr>
              <a:t>Friday, February 22, 2019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Homework:</a:t>
            </a:r>
            <a:endParaRPr lang="en-US" sz="2800" dirty="0">
              <a:cs typeface="Calibri"/>
            </a:endParaRPr>
          </a:p>
          <a:p>
            <a:r>
              <a:rPr lang="en-US" sz="2800" dirty="0">
                <a:cs typeface="Calibri"/>
              </a:rPr>
              <a:t>Finish </a:t>
            </a:r>
            <a:r>
              <a:rPr lang="en-US" sz="2800">
                <a:cs typeface="Calibri"/>
              </a:rPr>
              <a:t>Class work</a:t>
            </a:r>
            <a:endParaRPr lang="en-US" dirty="0"/>
          </a:p>
          <a:p>
            <a:endParaRPr lang="en-US" sz="2800" dirty="0"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2CC17-92CF-B340-9C44-C301A7DB2CD3}"/>
              </a:ext>
            </a:extLst>
          </p:cNvPr>
          <p:cNvSpPr txBox="1"/>
          <p:nvPr/>
        </p:nvSpPr>
        <p:spPr>
          <a:xfrm>
            <a:off x="3734549" y="2262776"/>
            <a:ext cx="7821272" cy="6924973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 dirty="0">
                <a:cs typeface="Calibri"/>
              </a:rPr>
              <a:t>Do Now......</a:t>
            </a:r>
          </a:p>
          <a:p>
            <a:pPr algn="ctr"/>
            <a:r>
              <a:rPr lang="en-US" sz="2400" b="1" dirty="0">
                <a:cs typeface="Calibri"/>
              </a:rPr>
              <a:t>Go Over PB pages in your groups, discuss your answers to Activities 1, 2, and 3.</a:t>
            </a:r>
          </a:p>
          <a:p>
            <a:pPr algn="ctr"/>
            <a:endParaRPr lang="en-US" sz="2400" b="1" dirty="0">
              <a:cs typeface="Calibri"/>
            </a:endParaRPr>
          </a:p>
          <a:p>
            <a:pPr algn="ctr"/>
            <a:r>
              <a:rPr lang="en-US" sz="2400" b="1" dirty="0">
                <a:cs typeface="Calibri"/>
              </a:rPr>
              <a:t>Be prepared to share out your answer to #4 on page 5........</a:t>
            </a:r>
          </a:p>
          <a:p>
            <a:pPr algn="ctr"/>
            <a:r>
              <a:rPr lang="en-US" sz="2400" b="1" dirty="0">
                <a:cs typeface="Calibri"/>
              </a:rPr>
              <a:t>How can you use inductive reasoning to discover rules in mathematics?  How can you test a rule?</a:t>
            </a:r>
          </a:p>
          <a:p>
            <a:pPr algn="ctr"/>
            <a:endParaRPr lang="en-US" sz="2400" b="1" dirty="0">
              <a:cs typeface="Calibri"/>
            </a:endParaRPr>
          </a:p>
          <a:p>
            <a:pPr algn="ctr"/>
            <a:r>
              <a:rPr lang="en-US" sz="2400" b="1" dirty="0">
                <a:cs typeface="Calibri"/>
              </a:rPr>
              <a:t>If at football tournament turn in Page 1 and 5 on Monday</a:t>
            </a: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/>
              <a:t>COME IN </a:t>
            </a:r>
            <a:r>
              <a:rPr lang="en-US" sz="2000" b="1"/>
              <a:t>QUIETLY</a:t>
            </a:r>
            <a:r>
              <a:rPr lang="en-US" sz="2000"/>
              <a:t> – PUT HOMEWORK OUT ON DESK – WRITE DOWN AGENDA – START DO NOW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A1348F-847F-4365-821F-4B25EC3A9A6A}"/>
              </a:ext>
            </a:extLst>
          </p:cNvPr>
          <p:cNvSpPr txBox="1"/>
          <p:nvPr/>
        </p:nvSpPr>
        <p:spPr>
          <a:xfrm>
            <a:off x="536024" y="2269602"/>
            <a:ext cx="3204668" cy="44670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400" b="1" dirty="0"/>
              <a:t>Agenda: </a:t>
            </a:r>
            <a:endParaRPr lang="en-US" sz="2400" dirty="0"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400" b="1" dirty="0">
                <a:ea typeface="+mn-lt"/>
                <a:cs typeface="+mn-lt"/>
              </a:rPr>
              <a:t>Do Now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400" b="1" dirty="0">
                <a:ea typeface="+mn-lt"/>
                <a:cs typeface="+mn-lt"/>
              </a:rPr>
              <a:t>PB page 1 – Discussion/Notes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 dirty="0">
              <a:ea typeface="+mn-lt"/>
              <a:cs typeface="+mn-lt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400" b="1" dirty="0">
                <a:ea typeface="+mn-lt"/>
                <a:cs typeface="+mn-lt"/>
              </a:rPr>
              <a:t>PB page 5 – </a:t>
            </a:r>
            <a:r>
              <a:rPr lang="en-US" sz="2400" b="1" dirty="0" err="1">
                <a:ea typeface="+mn-lt"/>
                <a:cs typeface="+mn-lt"/>
              </a:rPr>
              <a:t>Trashket</a:t>
            </a:r>
            <a:r>
              <a:rPr lang="en-US" sz="2400" b="1" dirty="0">
                <a:ea typeface="+mn-lt"/>
                <a:cs typeface="+mn-lt"/>
              </a:rPr>
              <a:t> ball game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>
              <a:ea typeface="+mn-lt"/>
              <a:cs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646EB9-FC80-47D7-8A0D-608B0442A32D}"/>
              </a:ext>
            </a:extLst>
          </p:cNvPr>
          <p:cNvSpPr txBox="1"/>
          <p:nvPr/>
        </p:nvSpPr>
        <p:spPr>
          <a:xfrm>
            <a:off x="527710" y="6332397"/>
            <a:ext cx="11028484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 dirty="0">
                <a:cs typeface="Calibri"/>
              </a:rPr>
              <a:t>EQ: How can you use inductive reasoning to discover rules in mathematics?  How can you test a rule? </a:t>
            </a:r>
          </a:p>
        </p:txBody>
      </p:sp>
    </p:spTree>
    <p:extLst>
      <p:ext uri="{BB962C8B-B14F-4D97-AF65-F5344CB8AC3E}">
        <p14:creationId xmlns:p14="http://schemas.microsoft.com/office/powerpoint/2010/main" val="2779884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266</Words>
  <Application>Microsoft Macintosh PowerPoint</Application>
  <PresentationFormat>Widescreen</PresentationFormat>
  <Paragraphs>78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Math Course 2 - ADV     Tuesday,  February 19, 2019</vt:lpstr>
      <vt:lpstr>Math Course 2 - ADV     Wed. February 20, 2019</vt:lpstr>
      <vt:lpstr>Math Course 2 - ADV     Thursday, February 21, 2019</vt:lpstr>
      <vt:lpstr>Math Course 2 - ADV     Friday, February 22, 2019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Course 2 - ADV             Tues. November 13, 2018 Agenda:  Warm Up/Check in Homework Efficiently Solving Inequalities Team Activities – Exercises 14.2, 14.3 on white boards Closing Exit Ticket – Cool Down </dc:title>
  <dc:creator>Bonnie  Henry</dc:creator>
  <cp:lastModifiedBy>Bonnie  Henry</cp:lastModifiedBy>
  <cp:revision>219</cp:revision>
  <dcterms:created xsi:type="dcterms:W3CDTF">2018-11-13T04:30:00Z</dcterms:created>
  <dcterms:modified xsi:type="dcterms:W3CDTF">2019-02-21T23:56:40Z</dcterms:modified>
</cp:coreProperties>
</file>