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4" r:id="rId3"/>
    <p:sldId id="268" r:id="rId4"/>
    <p:sldId id="270" r:id="rId5"/>
    <p:sldId id="267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0C5A3B-EE3E-2677-EA80-20FA493FDD0F}" v="2241" dt="2019-01-30T00:18:01.418"/>
    <p1510:client id="{0D12E863-6F9E-AC0F-FC15-4C95C57FF855}" v="44" dt="2019-01-25T01:32:14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nnie  Henry" userId="S::bonnie.henry@leusd.k12.ca.us::07ba6a72-62d9-4349-8aee-95138f2f95a8" providerId="AD" clId="Web-{DF0694A2-CEE8-1CCD-4071-C0B7CCA73C04}"/>
    <pc:docChg chg="modSld">
      <pc:chgData name="Bonnie  Henry" userId="S::bonnie.henry@leusd.k12.ca.us::07ba6a72-62d9-4349-8aee-95138f2f95a8" providerId="AD" clId="Web-{DF0694A2-CEE8-1CCD-4071-C0B7CCA73C04}" dt="2019-01-23T16:02:37.137" v="574" actId="20577"/>
      <pc:docMkLst>
        <pc:docMk/>
      </pc:docMkLst>
      <pc:sldChg chg="modSp">
        <pc:chgData name="Bonnie  Henry" userId="S::bonnie.henry@leusd.k12.ca.us::07ba6a72-62d9-4349-8aee-95138f2f95a8" providerId="AD" clId="Web-{DF0694A2-CEE8-1CCD-4071-C0B7CCA73C04}" dt="2019-01-23T16:02:37.137" v="574" actId="20577"/>
        <pc:sldMkLst>
          <pc:docMk/>
          <pc:sldMk cId="2779884788" sldId="266"/>
        </pc:sldMkLst>
        <pc:spChg chg="mod">
          <ac:chgData name="Bonnie  Henry" userId="S::bonnie.henry@leusd.k12.ca.us::07ba6a72-62d9-4349-8aee-95138f2f95a8" providerId="AD" clId="Web-{DF0694A2-CEE8-1CCD-4071-C0B7CCA73C04}" dt="2019-01-23T15:57:32.435" v="90" actId="20577"/>
          <ac:spMkLst>
            <pc:docMk/>
            <pc:sldMk cId="2779884788" sldId="266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DF0694A2-CEE8-1CCD-4071-C0B7CCA73C04}" dt="2019-01-23T16:00:27.465" v="320" actId="20577"/>
          <ac:spMkLst>
            <pc:docMk/>
            <pc:sldMk cId="2779884788" sldId="266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DF0694A2-CEE8-1CCD-4071-C0B7CCA73C04}" dt="2019-01-23T16:02:37.137" v="574" actId="20577"/>
          <ac:spMkLst>
            <pc:docMk/>
            <pc:sldMk cId="2779884788" sldId="266"/>
            <ac:spMk id="6" creationId="{82A1348F-847F-4365-821F-4B25EC3A9A6A}"/>
          </ac:spMkLst>
        </pc:spChg>
        <pc:spChg chg="mod">
          <ac:chgData name="Bonnie  Henry" userId="S::bonnie.henry@leusd.k12.ca.us::07ba6a72-62d9-4349-8aee-95138f2f95a8" providerId="AD" clId="Web-{DF0694A2-CEE8-1CCD-4071-C0B7CCA73C04}" dt="2019-01-23T16:02:26.715" v="566" actId="1076"/>
          <ac:spMkLst>
            <pc:docMk/>
            <pc:sldMk cId="2779884788" sldId="266"/>
            <ac:spMk id="8" creationId="{E3646EB9-FC80-47D7-8A0D-608B0442A32D}"/>
          </ac:spMkLst>
        </pc:spChg>
      </pc:sldChg>
      <pc:sldChg chg="modSp">
        <pc:chgData name="Bonnie  Henry" userId="S::bonnie.henry@leusd.k12.ca.us::07ba6a72-62d9-4349-8aee-95138f2f95a8" providerId="AD" clId="Web-{DF0694A2-CEE8-1CCD-4071-C0B7CCA73C04}" dt="2019-01-23T16:02:06.965" v="564" actId="20577"/>
        <pc:sldMkLst>
          <pc:docMk/>
          <pc:sldMk cId="2196625664" sldId="267"/>
        </pc:sldMkLst>
        <pc:spChg chg="mod">
          <ac:chgData name="Bonnie  Henry" userId="S::bonnie.henry@leusd.k12.ca.us::07ba6a72-62d9-4349-8aee-95138f2f95a8" providerId="AD" clId="Web-{DF0694A2-CEE8-1CCD-4071-C0B7CCA73C04}" dt="2019-01-23T15:57:13.825" v="68" actId="20577"/>
          <ac:spMkLst>
            <pc:docMk/>
            <pc:sldMk cId="2196625664" sldId="267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DF0694A2-CEE8-1CCD-4071-C0B7CCA73C04}" dt="2019-01-23T16:02:06.965" v="564" actId="20577"/>
          <ac:spMkLst>
            <pc:docMk/>
            <pc:sldMk cId="2196625664" sldId="267"/>
            <ac:spMk id="4" creationId="{23D2CC17-92CF-B340-9C44-C301A7DB2CD3}"/>
          </ac:spMkLst>
        </pc:spChg>
      </pc:sldChg>
      <pc:sldChg chg="modSp">
        <pc:chgData name="Bonnie  Henry" userId="S::bonnie.henry@leusd.k12.ca.us::07ba6a72-62d9-4349-8aee-95138f2f95a8" providerId="AD" clId="Web-{DF0694A2-CEE8-1CCD-4071-C0B7CCA73C04}" dt="2019-01-23T15:56:25.357" v="26" actId="20577"/>
        <pc:sldMkLst>
          <pc:docMk/>
          <pc:sldMk cId="783571310" sldId="268"/>
        </pc:sldMkLst>
        <pc:spChg chg="mod">
          <ac:chgData name="Bonnie  Henry" userId="S::bonnie.henry@leusd.k12.ca.us::07ba6a72-62d9-4349-8aee-95138f2f95a8" providerId="AD" clId="Web-{DF0694A2-CEE8-1CCD-4071-C0B7CCA73C04}" dt="2019-01-23T15:56:25.357" v="26" actId="20577"/>
          <ac:spMkLst>
            <pc:docMk/>
            <pc:sldMk cId="783571310" sldId="268"/>
            <ac:spMk id="3" creationId="{68520398-5319-EA44-8777-0FA9C4ACD320}"/>
          </ac:spMkLst>
        </pc:spChg>
      </pc:sldChg>
    </pc:docChg>
  </pc:docChgLst>
  <pc:docChgLst>
    <pc:chgData name="Bonnie  Henry" userId="S::bonnie.henry@leusd.k12.ca.us::07ba6a72-62d9-4349-8aee-95138f2f95a8" providerId="AD" clId="Web-{C40C5A3B-EE3E-2677-EA80-20FA493FDD0F}"/>
    <pc:docChg chg="modSld sldOrd">
      <pc:chgData name="Bonnie  Henry" userId="S::bonnie.henry@leusd.k12.ca.us::07ba6a72-62d9-4349-8aee-95138f2f95a8" providerId="AD" clId="Web-{C40C5A3B-EE3E-2677-EA80-20FA493FDD0F}" dt="2019-01-30T00:18:01.418" v="2645" actId="20577"/>
      <pc:docMkLst>
        <pc:docMk/>
      </pc:docMkLst>
      <pc:sldChg chg="modSp">
        <pc:chgData name="Bonnie  Henry" userId="S::bonnie.henry@leusd.k12.ca.us::07ba6a72-62d9-4349-8aee-95138f2f95a8" providerId="AD" clId="Web-{C40C5A3B-EE3E-2677-EA80-20FA493FDD0F}" dt="2019-01-29T19:51:50.806" v="278" actId="20577"/>
        <pc:sldMkLst>
          <pc:docMk/>
          <pc:sldMk cId="2929471163" sldId="264"/>
        </pc:sldMkLst>
        <pc:spChg chg="mod">
          <ac:chgData name="Bonnie  Henry" userId="S::bonnie.henry@leusd.k12.ca.us::07ba6a72-62d9-4349-8aee-95138f2f95a8" providerId="AD" clId="Web-{C40C5A3B-EE3E-2677-EA80-20FA493FDD0F}" dt="2019-01-29T18:15:49.212" v="2" actId="20577"/>
          <ac:spMkLst>
            <pc:docMk/>
            <pc:sldMk cId="2929471163" sldId="264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C40C5A3B-EE3E-2677-EA80-20FA493FDD0F}" dt="2019-01-29T19:51:50.806" v="278" actId="20577"/>
          <ac:spMkLst>
            <pc:docMk/>
            <pc:sldMk cId="2929471163" sldId="264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C40C5A3B-EE3E-2677-EA80-20FA493FDD0F}" dt="2019-01-29T19:48:47.993" v="217" actId="20577"/>
          <ac:spMkLst>
            <pc:docMk/>
            <pc:sldMk cId="2929471163" sldId="264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C40C5A3B-EE3E-2677-EA80-20FA493FDD0F}" dt="2019-01-29T18:17:48.399" v="154" actId="20577"/>
          <ac:spMkLst>
            <pc:docMk/>
            <pc:sldMk cId="2929471163" sldId="264"/>
            <ac:spMk id="6" creationId="{82A1348F-847F-4365-821F-4B25EC3A9A6A}"/>
          </ac:spMkLst>
        </pc:spChg>
        <pc:spChg chg="mod">
          <ac:chgData name="Bonnie  Henry" userId="S::bonnie.henry@leusd.k12.ca.us::07ba6a72-62d9-4349-8aee-95138f2f95a8" providerId="AD" clId="Web-{C40C5A3B-EE3E-2677-EA80-20FA493FDD0F}" dt="2019-01-29T18:17:34.117" v="136" actId="1076"/>
          <ac:spMkLst>
            <pc:docMk/>
            <pc:sldMk cId="2929471163" sldId="264"/>
            <ac:spMk id="8" creationId="{E3646EB9-FC80-47D7-8A0D-608B0442A32D}"/>
          </ac:spMkLst>
        </pc:spChg>
      </pc:sldChg>
      <pc:sldChg chg="modSp">
        <pc:chgData name="Bonnie  Henry" userId="S::bonnie.henry@leusd.k12.ca.us::07ba6a72-62d9-4349-8aee-95138f2f95a8" providerId="AD" clId="Web-{C40C5A3B-EE3E-2677-EA80-20FA493FDD0F}" dt="2019-01-30T00:17:59.106" v="2644" actId="20577"/>
        <pc:sldMkLst>
          <pc:docMk/>
          <pc:sldMk cId="2779884788" sldId="266"/>
        </pc:sldMkLst>
        <pc:spChg chg="mod">
          <ac:chgData name="Bonnie  Henry" userId="S::bonnie.henry@leusd.k12.ca.us::07ba6a72-62d9-4349-8aee-95138f2f95a8" providerId="AD" clId="Web-{C40C5A3B-EE3E-2677-EA80-20FA493FDD0F}" dt="2019-01-29T19:55:07.682" v="312" actId="20577"/>
          <ac:spMkLst>
            <pc:docMk/>
            <pc:sldMk cId="2779884788" sldId="266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17:42.308" v="2627" actId="20577"/>
          <ac:spMkLst>
            <pc:docMk/>
            <pc:sldMk cId="2779884788" sldId="266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17:59.106" v="2644" actId="20577"/>
          <ac:spMkLst>
            <pc:docMk/>
            <pc:sldMk cId="2779884788" sldId="266"/>
            <ac:spMk id="6" creationId="{82A1348F-847F-4365-821F-4B25EC3A9A6A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17:54.152" v="2640" actId="20577"/>
          <ac:spMkLst>
            <pc:docMk/>
            <pc:sldMk cId="2779884788" sldId="266"/>
            <ac:spMk id="8" creationId="{E3646EB9-FC80-47D7-8A0D-608B0442A32D}"/>
          </ac:spMkLst>
        </pc:spChg>
      </pc:sldChg>
      <pc:sldChg chg="modSp">
        <pc:chgData name="Bonnie  Henry" userId="S::bonnie.henry@leusd.k12.ca.us::07ba6a72-62d9-4349-8aee-95138f2f95a8" providerId="AD" clId="Web-{C40C5A3B-EE3E-2677-EA80-20FA493FDD0F}" dt="2019-01-30T00:12:19.776" v="1908" actId="20577"/>
        <pc:sldMkLst>
          <pc:docMk/>
          <pc:sldMk cId="2196625664" sldId="267"/>
        </pc:sldMkLst>
        <pc:spChg chg="mod">
          <ac:chgData name="Bonnie  Henry" userId="S::bonnie.henry@leusd.k12.ca.us::07ba6a72-62d9-4349-8aee-95138f2f95a8" providerId="AD" clId="Web-{C40C5A3B-EE3E-2677-EA80-20FA493FDD0F}" dt="2019-01-29T19:52:47.432" v="295" actId="20577"/>
          <ac:spMkLst>
            <pc:docMk/>
            <pc:sldMk cId="2196625664" sldId="267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09:15.386" v="1269" actId="20577"/>
          <ac:spMkLst>
            <pc:docMk/>
            <pc:sldMk cId="2196625664" sldId="267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12:05.917" v="1839" actId="20577"/>
          <ac:spMkLst>
            <pc:docMk/>
            <pc:sldMk cId="2196625664" sldId="267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12:19.776" v="1908" actId="20577"/>
          <ac:spMkLst>
            <pc:docMk/>
            <pc:sldMk cId="2196625664" sldId="267"/>
            <ac:spMk id="6" creationId="{82A1348F-847F-4365-821F-4B25EC3A9A6A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11:14.791" v="1668" actId="14100"/>
          <ac:spMkLst>
            <pc:docMk/>
            <pc:sldMk cId="2196625664" sldId="267"/>
            <ac:spMk id="8" creationId="{E3646EB9-FC80-47D7-8A0D-608B0442A32D}"/>
          </ac:spMkLst>
        </pc:spChg>
      </pc:sldChg>
      <pc:sldChg chg="modSp">
        <pc:chgData name="Bonnie  Henry" userId="S::bonnie.henry@leusd.k12.ca.us::07ba6a72-62d9-4349-8aee-95138f2f95a8" providerId="AD" clId="Web-{C40C5A3B-EE3E-2677-EA80-20FA493FDD0F}" dt="2019-01-30T00:08:00.494" v="1208" actId="1076"/>
        <pc:sldMkLst>
          <pc:docMk/>
          <pc:sldMk cId="783571310" sldId="268"/>
        </pc:sldMkLst>
        <pc:spChg chg="mod">
          <ac:chgData name="Bonnie  Henry" userId="S::bonnie.henry@leusd.k12.ca.us::07ba6a72-62d9-4349-8aee-95138f2f95a8" providerId="AD" clId="Web-{C40C5A3B-EE3E-2677-EA80-20FA493FDD0F}" dt="2019-01-29T19:52:30.557" v="282" actId="20577"/>
          <ac:spMkLst>
            <pc:docMk/>
            <pc:sldMk cId="783571310" sldId="268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07:41.275" v="1206" actId="20577"/>
          <ac:spMkLst>
            <pc:docMk/>
            <pc:sldMk cId="783571310" sldId="268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04:09.056" v="670" actId="20577"/>
          <ac:spMkLst>
            <pc:docMk/>
            <pc:sldMk cId="783571310" sldId="268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07:03.759" v="1109" actId="20577"/>
          <ac:spMkLst>
            <pc:docMk/>
            <pc:sldMk cId="783571310" sldId="268"/>
            <ac:spMk id="6" creationId="{82A1348F-847F-4365-821F-4B25EC3A9A6A}"/>
          </ac:spMkLst>
        </pc:spChg>
        <pc:spChg chg="mod">
          <ac:chgData name="Bonnie  Henry" userId="S::bonnie.henry@leusd.k12.ca.us::07ba6a72-62d9-4349-8aee-95138f2f95a8" providerId="AD" clId="Web-{C40C5A3B-EE3E-2677-EA80-20FA493FDD0F}" dt="2019-01-30T00:08:00.494" v="1208" actId="1076"/>
          <ac:spMkLst>
            <pc:docMk/>
            <pc:sldMk cId="783571310" sldId="268"/>
            <ac:spMk id="8" creationId="{E3646EB9-FC80-47D7-8A0D-608B0442A32D}"/>
          </ac:spMkLst>
        </pc:spChg>
      </pc:sldChg>
      <pc:sldChg chg="ord">
        <pc:chgData name="Bonnie  Henry" userId="S::bonnie.henry@leusd.k12.ca.us::07ba6a72-62d9-4349-8aee-95138f2f95a8" providerId="AD" clId="Web-{C40C5A3B-EE3E-2677-EA80-20FA493FDD0F}" dt="2019-01-29T19:55:23.214" v="318"/>
        <pc:sldMkLst>
          <pc:docMk/>
          <pc:sldMk cId="1976593468" sldId="269"/>
        </pc:sldMkLst>
      </pc:sldChg>
    </pc:docChg>
  </pc:docChgLst>
  <pc:docChgLst>
    <pc:chgData name="Bonnie  Henry" userId="S::bonnie.henry@leusd.k12.ca.us::07ba6a72-62d9-4349-8aee-95138f2f95a8" providerId="AD" clId="Web-{50BE42D3-DC78-6721-CAFC-1BBB753A0327}"/>
    <pc:docChg chg="modSld sldOrd">
      <pc:chgData name="Bonnie  Henry" userId="S::bonnie.henry@leusd.k12.ca.us::07ba6a72-62d9-4349-8aee-95138f2f95a8" providerId="AD" clId="Web-{50BE42D3-DC78-6721-CAFC-1BBB753A0327}" dt="2019-01-23T06:08:58.464" v="201" actId="20577"/>
      <pc:docMkLst>
        <pc:docMk/>
      </pc:docMkLst>
      <pc:sldChg chg="modSp ord">
        <pc:chgData name="Bonnie  Henry" userId="S::bonnie.henry@leusd.k12.ca.us::07ba6a72-62d9-4349-8aee-95138f2f95a8" providerId="AD" clId="Web-{50BE42D3-DC78-6721-CAFC-1BBB753A0327}" dt="2019-01-23T06:08:58.464" v="200" actId="20577"/>
        <pc:sldMkLst>
          <pc:docMk/>
          <pc:sldMk cId="2779884788" sldId="266"/>
        </pc:sldMkLst>
        <pc:spChg chg="mod">
          <ac:chgData name="Bonnie  Henry" userId="S::bonnie.henry@leusd.k12.ca.us::07ba6a72-62d9-4349-8aee-95138f2f95a8" providerId="AD" clId="Web-{50BE42D3-DC78-6721-CAFC-1BBB753A0327}" dt="2019-01-23T06:08:08.292" v="172" actId="20577"/>
          <ac:spMkLst>
            <pc:docMk/>
            <pc:sldMk cId="2779884788" sldId="266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50BE42D3-DC78-6721-CAFC-1BBB753A0327}" dt="2019-01-23T06:08:22.511" v="189" actId="20577"/>
          <ac:spMkLst>
            <pc:docMk/>
            <pc:sldMk cId="2779884788" sldId="266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50BE42D3-DC78-6721-CAFC-1BBB753A0327}" dt="2019-01-23T06:08:58.464" v="200" actId="20577"/>
          <ac:spMkLst>
            <pc:docMk/>
            <pc:sldMk cId="2779884788" sldId="266"/>
            <ac:spMk id="8" creationId="{E3646EB9-FC80-47D7-8A0D-608B0442A32D}"/>
          </ac:spMkLst>
        </pc:spChg>
      </pc:sldChg>
      <pc:sldChg chg="modSp">
        <pc:chgData name="Bonnie  Henry" userId="S::bonnie.henry@leusd.k12.ca.us::07ba6a72-62d9-4349-8aee-95138f2f95a8" providerId="AD" clId="Web-{50BE42D3-DC78-6721-CAFC-1BBB753A0327}" dt="2019-01-23T06:08:40.901" v="196" actId="20577"/>
        <pc:sldMkLst>
          <pc:docMk/>
          <pc:sldMk cId="2196625664" sldId="267"/>
        </pc:sldMkLst>
        <pc:spChg chg="mod">
          <ac:chgData name="Bonnie  Henry" userId="S::bonnie.henry@leusd.k12.ca.us::07ba6a72-62d9-4349-8aee-95138f2f95a8" providerId="AD" clId="Web-{50BE42D3-DC78-6721-CAFC-1BBB753A0327}" dt="2019-01-23T06:06:36.479" v="103" actId="20577"/>
          <ac:spMkLst>
            <pc:docMk/>
            <pc:sldMk cId="2196625664" sldId="267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50BE42D3-DC78-6721-CAFC-1BBB753A0327}" dt="2019-01-23T06:07:58.230" v="165" actId="20577"/>
          <ac:spMkLst>
            <pc:docMk/>
            <pc:sldMk cId="2196625664" sldId="267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50BE42D3-DC78-6721-CAFC-1BBB753A0327}" dt="2019-01-23T06:08:40.901" v="196" actId="20577"/>
          <ac:spMkLst>
            <pc:docMk/>
            <pc:sldMk cId="2196625664" sldId="267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50BE42D3-DC78-6721-CAFC-1BBB753A0327}" dt="2019-01-23T06:07:34.245" v="141" actId="20577"/>
          <ac:spMkLst>
            <pc:docMk/>
            <pc:sldMk cId="2196625664" sldId="267"/>
            <ac:spMk id="6" creationId="{82A1348F-847F-4365-821F-4B25EC3A9A6A}"/>
          </ac:spMkLst>
        </pc:spChg>
        <pc:spChg chg="mod">
          <ac:chgData name="Bonnie  Henry" userId="S::bonnie.henry@leusd.k12.ca.us::07ba6a72-62d9-4349-8aee-95138f2f95a8" providerId="AD" clId="Web-{50BE42D3-DC78-6721-CAFC-1BBB753A0327}" dt="2019-01-23T06:07:42.214" v="149" actId="20577"/>
          <ac:spMkLst>
            <pc:docMk/>
            <pc:sldMk cId="2196625664" sldId="267"/>
            <ac:spMk id="8" creationId="{E3646EB9-FC80-47D7-8A0D-608B0442A32D}"/>
          </ac:spMkLst>
        </pc:spChg>
      </pc:sldChg>
      <pc:sldChg chg="modSp">
        <pc:chgData name="Bonnie  Henry" userId="S::bonnie.henry@leusd.k12.ca.us::07ba6a72-62d9-4349-8aee-95138f2f95a8" providerId="AD" clId="Web-{50BE42D3-DC78-6721-CAFC-1BBB753A0327}" dt="2019-01-23T06:06:20.823" v="97" actId="20577"/>
        <pc:sldMkLst>
          <pc:docMk/>
          <pc:sldMk cId="783571310" sldId="268"/>
        </pc:sldMkLst>
        <pc:spChg chg="mod">
          <ac:chgData name="Bonnie  Henry" userId="S::bonnie.henry@leusd.k12.ca.us::07ba6a72-62d9-4349-8aee-95138f2f95a8" providerId="AD" clId="Web-{50BE42D3-DC78-6721-CAFC-1BBB753A0327}" dt="2019-01-23T06:04:54.791" v="2" actId="20577"/>
          <ac:spMkLst>
            <pc:docMk/>
            <pc:sldMk cId="783571310" sldId="268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50BE42D3-DC78-6721-CAFC-1BBB753A0327}" dt="2019-01-23T06:05:00.463" v="5" actId="20577"/>
          <ac:spMkLst>
            <pc:docMk/>
            <pc:sldMk cId="783571310" sldId="268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50BE42D3-DC78-6721-CAFC-1BBB753A0327}" dt="2019-01-23T06:06:20.823" v="97" actId="20577"/>
          <ac:spMkLst>
            <pc:docMk/>
            <pc:sldMk cId="783571310" sldId="268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50BE42D3-DC78-6721-CAFC-1BBB753A0327}" dt="2019-01-23T06:06:17.386" v="91" actId="20577"/>
          <ac:spMkLst>
            <pc:docMk/>
            <pc:sldMk cId="783571310" sldId="268"/>
            <ac:spMk id="6" creationId="{82A1348F-847F-4365-821F-4B25EC3A9A6A}"/>
          </ac:spMkLst>
        </pc:spChg>
      </pc:sldChg>
    </pc:docChg>
  </pc:docChgLst>
  <pc:docChgLst>
    <pc:chgData name="Bonnie  Henry" userId="S::bonnie.henry@leusd.k12.ca.us::07ba6a72-62d9-4349-8aee-95138f2f95a8" providerId="AD" clId="Web-{83305BE2-02B3-09F5-2146-5DBF7D13499B}"/>
    <pc:docChg chg="addSld modSld">
      <pc:chgData name="Bonnie  Henry" userId="S::bonnie.henry@leusd.k12.ca.us::07ba6a72-62d9-4349-8aee-95138f2f95a8" providerId="AD" clId="Web-{83305BE2-02B3-09F5-2146-5DBF7D13499B}" dt="2019-01-28T19:42:23.110" v="149" actId="20577"/>
      <pc:docMkLst>
        <pc:docMk/>
      </pc:docMkLst>
      <pc:sldChg chg="modSp add replId">
        <pc:chgData name="Bonnie  Henry" userId="S::bonnie.henry@leusd.k12.ca.us::07ba6a72-62d9-4349-8aee-95138f2f95a8" providerId="AD" clId="Web-{83305BE2-02B3-09F5-2146-5DBF7D13499B}" dt="2019-01-28T19:42:23.110" v="148" actId="20577"/>
        <pc:sldMkLst>
          <pc:docMk/>
          <pc:sldMk cId="1976593468" sldId="269"/>
        </pc:sldMkLst>
        <pc:spChg chg="mod">
          <ac:chgData name="Bonnie  Henry" userId="S::bonnie.henry@leusd.k12.ca.us::07ba6a72-62d9-4349-8aee-95138f2f95a8" providerId="AD" clId="Web-{83305BE2-02B3-09F5-2146-5DBF7D13499B}" dt="2019-01-28T19:37:31.598" v="5" actId="20577"/>
          <ac:spMkLst>
            <pc:docMk/>
            <pc:sldMk cId="1976593468" sldId="269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83305BE2-02B3-09F5-2146-5DBF7D13499B}" dt="2019-01-28T19:42:00.407" v="128" actId="20577"/>
          <ac:spMkLst>
            <pc:docMk/>
            <pc:sldMk cId="1976593468" sldId="269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83305BE2-02B3-09F5-2146-5DBF7D13499B}" dt="2019-01-28T19:42:04.548" v="131" actId="20577"/>
          <ac:spMkLst>
            <pc:docMk/>
            <pc:sldMk cId="1976593468" sldId="269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83305BE2-02B3-09F5-2146-5DBF7D13499B}" dt="2019-01-28T19:41:52.751" v="120" actId="20577"/>
          <ac:spMkLst>
            <pc:docMk/>
            <pc:sldMk cId="1976593468" sldId="269"/>
            <ac:spMk id="6" creationId="{82A1348F-847F-4365-821F-4B25EC3A9A6A}"/>
          </ac:spMkLst>
        </pc:spChg>
        <pc:spChg chg="mod">
          <ac:chgData name="Bonnie  Henry" userId="S::bonnie.henry@leusd.k12.ca.us::07ba6a72-62d9-4349-8aee-95138f2f95a8" providerId="AD" clId="Web-{83305BE2-02B3-09F5-2146-5DBF7D13499B}" dt="2019-01-28T19:42:23.110" v="148" actId="20577"/>
          <ac:spMkLst>
            <pc:docMk/>
            <pc:sldMk cId="1976593468" sldId="269"/>
            <ac:spMk id="8" creationId="{E3646EB9-FC80-47D7-8A0D-608B0442A32D}"/>
          </ac:spMkLst>
        </pc:spChg>
      </pc:sldChg>
    </pc:docChg>
  </pc:docChgLst>
  <pc:docChgLst>
    <pc:chgData name="Bonnie  Henry" userId="S::bonnie.henry@leusd.k12.ca.us::07ba6a72-62d9-4349-8aee-95138f2f95a8" providerId="AD" clId="Web-{E2DAE92C-CFAA-48C7-AE74-B7BB6A63705A}"/>
    <pc:docChg chg="addSld modSld">
      <pc:chgData name="Bonnie  Henry" userId="S::bonnie.henry@leusd.k12.ca.us::07ba6a72-62d9-4349-8aee-95138f2f95a8" providerId="AD" clId="Web-{E2DAE92C-CFAA-48C7-AE74-B7BB6A63705A}" dt="2019-01-31T04:31:56.450" v="727" actId="20577"/>
      <pc:docMkLst>
        <pc:docMk/>
      </pc:docMkLst>
      <pc:sldChg chg="modSp">
        <pc:chgData name="Bonnie  Henry" userId="S::bonnie.henry@leusd.k12.ca.us::07ba6a72-62d9-4349-8aee-95138f2f95a8" providerId="AD" clId="Web-{E2DAE92C-CFAA-48C7-AE74-B7BB6A63705A}" dt="2019-01-31T04:21:26.779" v="43" actId="20577"/>
        <pc:sldMkLst>
          <pc:docMk/>
          <pc:sldMk cId="2779884788" sldId="266"/>
        </pc:sldMkLst>
        <pc:spChg chg="mod">
          <ac:chgData name="Bonnie  Henry" userId="S::bonnie.henry@leusd.k12.ca.us::07ba6a72-62d9-4349-8aee-95138f2f95a8" providerId="AD" clId="Web-{E2DAE92C-CFAA-48C7-AE74-B7BB6A63705A}" dt="2019-01-31T04:21:26.779" v="43" actId="20577"/>
          <ac:spMkLst>
            <pc:docMk/>
            <pc:sldMk cId="2779884788" sldId="266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E2DAE92C-CFAA-48C7-AE74-B7BB6A63705A}" dt="2019-01-31T04:21:20.076" v="40" actId="20577"/>
          <ac:spMkLst>
            <pc:docMk/>
            <pc:sldMk cId="2779884788" sldId="266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E2DAE92C-CFAA-48C7-AE74-B7BB6A63705A}" dt="2019-01-31T04:20:23.513" v="16" actId="20577"/>
          <ac:spMkLst>
            <pc:docMk/>
            <pc:sldMk cId="2779884788" sldId="266"/>
            <ac:spMk id="6" creationId="{82A1348F-847F-4365-821F-4B25EC3A9A6A}"/>
          </ac:spMkLst>
        </pc:spChg>
      </pc:sldChg>
      <pc:sldChg chg="modSp">
        <pc:chgData name="Bonnie  Henry" userId="S::bonnie.henry@leusd.k12.ca.us::07ba6a72-62d9-4349-8aee-95138f2f95a8" providerId="AD" clId="Web-{E2DAE92C-CFAA-48C7-AE74-B7BB6A63705A}" dt="2019-01-31T04:31:56.450" v="726" actId="20577"/>
        <pc:sldMkLst>
          <pc:docMk/>
          <pc:sldMk cId="2196625664" sldId="267"/>
        </pc:sldMkLst>
        <pc:spChg chg="mod">
          <ac:chgData name="Bonnie  Henry" userId="S::bonnie.henry@leusd.k12.ca.us::07ba6a72-62d9-4349-8aee-95138f2f95a8" providerId="AD" clId="Web-{E2DAE92C-CFAA-48C7-AE74-B7BB6A63705A}" dt="2019-01-31T04:19:57.091" v="11" actId="20577"/>
          <ac:spMkLst>
            <pc:docMk/>
            <pc:sldMk cId="2196625664" sldId="267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E2DAE92C-CFAA-48C7-AE74-B7BB6A63705A}" dt="2019-01-31T04:31:56.450" v="726" actId="20577"/>
          <ac:spMkLst>
            <pc:docMk/>
            <pc:sldMk cId="2196625664" sldId="267"/>
            <ac:spMk id="6" creationId="{82A1348F-847F-4365-821F-4B25EC3A9A6A}"/>
          </ac:spMkLst>
        </pc:spChg>
      </pc:sldChg>
      <pc:sldChg chg="addSp delSp modSp">
        <pc:chgData name="Bonnie  Henry" userId="S::bonnie.henry@leusd.k12.ca.us::07ba6a72-62d9-4349-8aee-95138f2f95a8" providerId="AD" clId="Web-{E2DAE92C-CFAA-48C7-AE74-B7BB6A63705A}" dt="2019-01-31T04:21:44.247" v="54"/>
        <pc:sldMkLst>
          <pc:docMk/>
          <pc:sldMk cId="783571310" sldId="268"/>
        </pc:sldMkLst>
        <pc:spChg chg="add del mod">
          <ac:chgData name="Bonnie  Henry" userId="S::bonnie.henry@leusd.k12.ca.us::07ba6a72-62d9-4349-8aee-95138f2f95a8" providerId="AD" clId="Web-{E2DAE92C-CFAA-48C7-AE74-B7BB6A63705A}" dt="2019-01-31T04:21:44.247" v="54"/>
          <ac:spMkLst>
            <pc:docMk/>
            <pc:sldMk cId="783571310" sldId="268"/>
            <ac:spMk id="7" creationId="{9C614B74-67F7-45E1-AA4A-99A938773DDC}"/>
          </ac:spMkLst>
        </pc:spChg>
        <pc:spChg chg="add del">
          <ac:chgData name="Bonnie  Henry" userId="S::bonnie.henry@leusd.k12.ca.us::07ba6a72-62d9-4349-8aee-95138f2f95a8" providerId="AD" clId="Web-{E2DAE92C-CFAA-48C7-AE74-B7BB6A63705A}" dt="2019-01-31T04:21:35.919" v="47"/>
          <ac:spMkLst>
            <pc:docMk/>
            <pc:sldMk cId="783571310" sldId="268"/>
            <ac:spMk id="9" creationId="{70A4BB7B-E38C-4F39-B9F8-C9C1559471D2}"/>
          </ac:spMkLst>
        </pc:spChg>
      </pc:sldChg>
      <pc:sldChg chg="modSp add replId">
        <pc:chgData name="Bonnie  Henry" userId="S::bonnie.henry@leusd.k12.ca.us::07ba6a72-62d9-4349-8aee-95138f2f95a8" providerId="AD" clId="Web-{E2DAE92C-CFAA-48C7-AE74-B7BB6A63705A}" dt="2019-01-31T04:29:10.716" v="711" actId="20577"/>
        <pc:sldMkLst>
          <pc:docMk/>
          <pc:sldMk cId="163459950" sldId="270"/>
        </pc:sldMkLst>
        <pc:spChg chg="mod">
          <ac:chgData name="Bonnie  Henry" userId="S::bonnie.henry@leusd.k12.ca.us::07ba6a72-62d9-4349-8aee-95138f2f95a8" providerId="AD" clId="Web-{E2DAE92C-CFAA-48C7-AE74-B7BB6A63705A}" dt="2019-01-31T04:22:15.310" v="66" actId="20577"/>
          <ac:spMkLst>
            <pc:docMk/>
            <pc:sldMk cId="163459950" sldId="270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E2DAE92C-CFAA-48C7-AE74-B7BB6A63705A}" dt="2019-01-31T04:22:36.966" v="121" actId="20577"/>
          <ac:spMkLst>
            <pc:docMk/>
            <pc:sldMk cId="163459950" sldId="270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E2DAE92C-CFAA-48C7-AE74-B7BB6A63705A}" dt="2019-01-31T04:29:10.716" v="711" actId="20577"/>
          <ac:spMkLst>
            <pc:docMk/>
            <pc:sldMk cId="163459950" sldId="270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E2DAE92C-CFAA-48C7-AE74-B7BB6A63705A}" dt="2019-01-31T04:29:05.294" v="707" actId="20577"/>
          <ac:spMkLst>
            <pc:docMk/>
            <pc:sldMk cId="163459950" sldId="270"/>
            <ac:spMk id="6" creationId="{82A1348F-847F-4365-821F-4B25EC3A9A6A}"/>
          </ac:spMkLst>
        </pc:spChg>
      </pc:sldChg>
    </pc:docChg>
  </pc:docChgLst>
  <pc:docChgLst>
    <pc:chgData name="Bonnie  Henry" userId="S::bonnie.henry@leusd.k12.ca.us::07ba6a72-62d9-4349-8aee-95138f2f95a8" providerId="AD" clId="Web-{0D12E863-6F9E-AC0F-FC15-4C95C57FF855}"/>
    <pc:docChg chg="modSld">
      <pc:chgData name="Bonnie  Henry" userId="S::bonnie.henry@leusd.k12.ca.us::07ba6a72-62d9-4349-8aee-95138f2f95a8" providerId="AD" clId="Web-{0D12E863-6F9E-AC0F-FC15-4C95C57FF855}" dt="2019-01-25T01:32:14.950" v="43" actId="20577"/>
      <pc:docMkLst>
        <pc:docMk/>
      </pc:docMkLst>
      <pc:sldChg chg="modSp">
        <pc:chgData name="Bonnie  Henry" userId="S::bonnie.henry@leusd.k12.ca.us::07ba6a72-62d9-4349-8aee-95138f2f95a8" providerId="AD" clId="Web-{0D12E863-6F9E-AC0F-FC15-4C95C57FF855}" dt="2019-01-25T01:32:14.950" v="42" actId="20577"/>
        <pc:sldMkLst>
          <pc:docMk/>
          <pc:sldMk cId="2196625664" sldId="267"/>
        </pc:sldMkLst>
        <pc:spChg chg="mod">
          <ac:chgData name="Bonnie  Henry" userId="S::bonnie.henry@leusd.k12.ca.us::07ba6a72-62d9-4349-8aee-95138f2f95a8" providerId="AD" clId="Web-{0D12E863-6F9E-AC0F-FC15-4C95C57FF855}" dt="2019-01-25T01:32:14.950" v="42" actId="20577"/>
          <ac:spMkLst>
            <pc:docMk/>
            <pc:sldMk cId="2196625664" sldId="267"/>
            <ac:spMk id="6" creationId="{82A1348F-847F-4365-821F-4B25EC3A9A6A}"/>
          </ac:spMkLst>
        </pc:spChg>
      </pc:sldChg>
    </pc:docChg>
  </pc:docChgLst>
  <pc:docChgLst>
    <pc:chgData name="Bonnie  Henry" userId="S::bonnie.henry@leusd.k12.ca.us::07ba6a72-62d9-4349-8aee-95138f2f95a8" providerId="AD" clId="Web-{6CE524EA-BD5E-40D3-A290-521060D5A721}"/>
    <pc:docChg chg="modSld">
      <pc:chgData name="Bonnie  Henry" userId="S::bonnie.henry@leusd.k12.ca.us::07ba6a72-62d9-4349-8aee-95138f2f95a8" providerId="AD" clId="Web-{6CE524EA-BD5E-40D3-A290-521060D5A721}" dt="2019-01-25T20:48:18.019" v="20" actId="20577"/>
      <pc:docMkLst>
        <pc:docMk/>
      </pc:docMkLst>
      <pc:sldChg chg="modSp">
        <pc:chgData name="Bonnie  Henry" userId="S::bonnie.henry@leusd.k12.ca.us::07ba6a72-62d9-4349-8aee-95138f2f95a8" providerId="AD" clId="Web-{6CE524EA-BD5E-40D3-A290-521060D5A721}" dt="2019-01-25T20:48:18.019" v="19" actId="20577"/>
        <pc:sldMkLst>
          <pc:docMk/>
          <pc:sldMk cId="2779884788" sldId="266"/>
        </pc:sldMkLst>
        <pc:spChg chg="mod">
          <ac:chgData name="Bonnie  Henry" userId="S::bonnie.henry@leusd.k12.ca.us::07ba6a72-62d9-4349-8aee-95138f2f95a8" providerId="AD" clId="Web-{6CE524EA-BD5E-40D3-A290-521060D5A721}" dt="2019-01-25T20:48:18.019" v="19" actId="20577"/>
          <ac:spMkLst>
            <pc:docMk/>
            <pc:sldMk cId="2779884788" sldId="266"/>
            <ac:spMk id="6" creationId="{82A1348F-847F-4365-821F-4B25EC3A9A6A}"/>
          </ac:spMkLst>
        </pc:spChg>
        <pc:spChg chg="mod">
          <ac:chgData name="Bonnie  Henry" userId="S::bonnie.henry@leusd.k12.ca.us::07ba6a72-62d9-4349-8aee-95138f2f95a8" providerId="AD" clId="Web-{6CE524EA-BD5E-40D3-A290-521060D5A721}" dt="2019-01-25T16:15:13.354" v="3" actId="20577"/>
          <ac:spMkLst>
            <pc:docMk/>
            <pc:sldMk cId="2779884788" sldId="266"/>
            <ac:spMk id="8" creationId="{E3646EB9-FC80-47D7-8A0D-608B0442A3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D83DA-B73D-F444-A63E-651B0E7DA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E157D-8585-7242-B033-FAA28D449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25BAB-8B79-6240-B1C3-06E569C7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56AC1-F1A2-5A44-AE58-4C24C08B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8A5B8-78CF-4B44-B8B8-331E6B9B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5FDF-96C5-7644-BA48-E4F5D2EF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CDA54-E753-CE43-804A-84DB09F67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134A-20F9-0F4C-B5D6-7C63419A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35D4-D2B5-0743-9AC4-5862CC00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764C-1422-FA4F-9F2A-619DAB960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1EC9C-1911-F147-ACAF-34668F4FE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DFE84-AEEF-D14C-973D-57890040E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A54A8-0EE4-CF43-BA49-25B0F491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F46A-0750-DE46-B8F7-D6F28654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EB027-232C-0141-8924-6AFD4B39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3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A185-6DB0-F649-AF19-7583CBD64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AAF7F-2449-6D49-A0E0-881A9606A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A54D0-4097-D543-A07D-9F870ABE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D7A0D-87FC-9A46-BE65-D63CD390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E41C4-1195-F248-BC6A-DCE0F38C6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83BE-7CFF-154C-BF04-B8EAFFD3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D448-F008-A542-99DD-2F221536A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1BE5B-C6A2-BB48-9CFE-67033299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4E18D-4F03-2A48-B6F6-9C4D6E33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88E27-34D7-5D49-8C7C-07E2A0DE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2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16E4-24A6-9F45-A35A-642AF0A8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24CA0-ACEF-4846-AEDA-DB4453333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CBC86-9099-5F4F-A7A8-F5465167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02C18-9AF9-DA44-8AB5-8C184427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A14F3-5AD3-7B45-8DA0-DF67F565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4E7ED-01A0-B140-9461-9CD5143C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36F3-C638-B64D-A823-2991EBA1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E5C57-3194-0447-9B09-2E03AD330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4059F-1A60-8B42-BBF6-0B22C104C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F3F87-FA59-9F47-95A2-2B84FB0C4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ED805-DC75-6347-A6F6-55960E0FF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EB2194-BB05-984F-AE90-CE3C4B3B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CE599-3B02-2B4A-B1B6-23853BD4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8650B-86DB-D34C-B352-7E1E68A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8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6CB2-D7E7-0243-95AB-D3BCE932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0351D-4B56-5A4F-9534-CF00A0E9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B46B-A7FE-0842-AA40-33F0CB54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990F1-689E-BC46-964B-61D9224C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AA60A-86AE-6E46-A15B-C319125C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797723-9C07-D245-9C8F-082F4257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0A196-5E5A-BB4C-853E-E8C2214C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4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3E0D1-AD10-6546-9261-E9CF8E46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1D86-D586-BA46-A496-CFF884E6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86ADD-B278-604A-93B5-4ECDC0E36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C842E-1452-A84F-BEAF-B9A13481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32D1D-C4BF-3645-989E-7CE4098D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9A0C7-50AE-754B-95C5-89542CA3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80B6-341E-6143-8A68-5C6013A7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9E6BE-1AF3-E84A-8DF9-45C115F42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72716-605F-DD4B-88DE-5FB1D5E74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56A39-C556-794F-8002-D6FA62BC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CF235-A7BC-1749-8AB3-FA5AFA17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8967D-7202-CC4C-B72B-803848A1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6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4B224E-0D8C-3142-8B67-9E192D48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CBD5A-4E61-1F49-97EF-75D273523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301F7-AAE4-E349-9E41-BF2BFD848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4EDE-AF7B-AE43-8C6E-D7DD0D16842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1BC5-524F-F743-BDA4-B1AE09F45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1171-3B26-6641-A77E-0FA3D7FE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4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Monday January 28,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800"/>
              <a:t>Homework:</a:t>
            </a:r>
            <a:endParaRPr lang="en-US" sz="28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>
                <a:cs typeface="Calibri"/>
              </a:rPr>
              <a:t>Finish Classwork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>
                <a:cs typeface="Calibri"/>
              </a:rPr>
              <a:t>Chapter 14 Chapter Test </a:t>
            </a:r>
            <a:r>
              <a:rPr lang="en-US" sz="2800" err="1">
                <a:cs typeface="Calibri"/>
              </a:rPr>
              <a:t>pg</a:t>
            </a:r>
            <a:r>
              <a:rPr lang="en-US" sz="2800">
                <a:cs typeface="Calibri"/>
              </a:rPr>
              <a:t> 626 #1-11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>
                <a:cs typeface="Calibri"/>
              </a:rPr>
              <a:t>Study Cards </a:t>
            </a:r>
            <a:r>
              <a:rPr lang="en-US" sz="2800" err="1">
                <a:cs typeface="Calibri"/>
              </a:rPr>
              <a:t>pg</a:t>
            </a:r>
            <a:r>
              <a:rPr lang="en-US" sz="2800">
                <a:cs typeface="Calibri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108543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Study Cards Pg. 606 #4-5</a:t>
            </a:r>
            <a:endParaRPr lang="en-US"/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36914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/>
              <a:t>Do Now</a:t>
            </a: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Correct Quiz from Friday</a:t>
            </a:r>
            <a:endParaRPr lang="en-US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Classwork MB </a:t>
            </a:r>
            <a:r>
              <a:rPr lang="en-US" sz="2400" b="1" err="1">
                <a:cs typeface="Calibri"/>
              </a:rPr>
              <a:t>pg</a:t>
            </a:r>
            <a:r>
              <a:rPr lang="en-US" sz="2400" b="1">
                <a:cs typeface="Calibri"/>
              </a:rPr>
              <a:t> 623-625 #1-17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2950" y="5955612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Learning Goal:  Prepare for Chapter 14 test tomorrow</a:t>
            </a:r>
          </a:p>
        </p:txBody>
      </p:sp>
    </p:spTree>
    <p:extLst>
      <p:ext uri="{BB962C8B-B14F-4D97-AF65-F5344CB8AC3E}">
        <p14:creationId xmlns:p14="http://schemas.microsoft.com/office/powerpoint/2010/main" val="197659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Tuesday. January 29,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/>
              <a:t>Homework:</a:t>
            </a:r>
            <a:endParaRPr lang="en-US" sz="28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>
                <a:cs typeface="Calibri"/>
              </a:rPr>
              <a:t>Pg</a:t>
            </a:r>
            <a:r>
              <a:rPr lang="en-US" sz="2800">
                <a:cs typeface="Calibri"/>
              </a:rPr>
              <a:t> 141 #1-8 </a:t>
            </a:r>
            <a:r>
              <a:rPr lang="en-US">
                <a:cs typeface="Calibri"/>
              </a:rPr>
              <a:t>(Online)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cs typeface="Calibri"/>
              </a:rPr>
              <a:t>Rip out PB pages for Chapter 4 to put in binder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4401205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Get Ready For Test</a:t>
            </a:r>
            <a:endParaRPr lang="en-US"/>
          </a:p>
          <a:p>
            <a:pPr algn="ctr"/>
            <a:r>
              <a:rPr lang="en-US" sz="2800" b="1">
                <a:cs typeface="Calibri"/>
              </a:rPr>
              <a:t>Calculator (#3 person get for group)</a:t>
            </a:r>
          </a:p>
          <a:p>
            <a:pPr algn="ctr"/>
            <a:r>
              <a:rPr lang="en-US" sz="2800" b="1">
                <a:cs typeface="Calibri"/>
              </a:rPr>
              <a:t>Folder - (#1 person get for group)</a:t>
            </a:r>
          </a:p>
          <a:p>
            <a:pPr algn="ctr"/>
            <a:r>
              <a:rPr lang="en-US" sz="2800" b="1">
                <a:cs typeface="Calibri"/>
              </a:rPr>
              <a:t>Scratch Paper</a:t>
            </a:r>
          </a:p>
          <a:p>
            <a:pPr algn="ctr"/>
            <a:r>
              <a:rPr lang="en-US" sz="2800" b="1">
                <a:cs typeface="Calibri"/>
              </a:rPr>
              <a:t>Pencil</a:t>
            </a:r>
          </a:p>
          <a:p>
            <a:pPr algn="ctr"/>
            <a:r>
              <a:rPr lang="en-US" sz="2800" b="1">
                <a:cs typeface="Calibri"/>
              </a:rPr>
              <a:t>Eraser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245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/>
              <a:t>Do Now</a:t>
            </a: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Test – Chapter 14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34844" y="6393357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947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Wed. January 30,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2800"/>
              <a:t>Homework:</a:t>
            </a:r>
          </a:p>
          <a:p>
            <a:r>
              <a:rPr lang="en-US" sz="2800">
                <a:cs typeface="Calibri"/>
              </a:rPr>
              <a:t>PB pgs 69-71</a:t>
            </a:r>
          </a:p>
          <a:p>
            <a:r>
              <a:rPr lang="en-US" sz="2800">
                <a:cs typeface="Calibri"/>
              </a:rPr>
              <a:t>Finish Activities 1, 2 </a:t>
            </a:r>
          </a:p>
          <a:p>
            <a:r>
              <a:rPr lang="en-US" sz="2800">
                <a:cs typeface="Calibri"/>
              </a:rPr>
              <a:t>and questions on pg 71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4832092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  <a:endParaRPr lang="en-US"/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In your Journal define: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1) Linear equation</a:t>
            </a:r>
            <a:endParaRPr lang="en-US"/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2) Solutions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6202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ea typeface="+mn-lt"/>
                <a:cs typeface="+mn-lt"/>
              </a:rPr>
              <a:t>Vocabulary/Homework Questions (turn in)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ea typeface="+mn-lt"/>
                <a:cs typeface="+mn-lt"/>
              </a:rPr>
              <a:t>Activities 1 and 2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ea typeface="+mn-lt"/>
                <a:cs typeface="+mn-lt"/>
              </a:rPr>
              <a:t>For Activity 2 use Desmos for Graphing Calculator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ea typeface="+mn-lt"/>
                <a:cs typeface="+mn-lt"/>
              </a:rPr>
              <a:t>Those needing to finish test will do it after lesson starts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  <a:p>
            <a:pPr>
              <a:spcBef>
                <a:spcPct val="0"/>
              </a:spcBef>
            </a:pPr>
            <a:br>
              <a:rPr lang="en-US" sz="2400" b="1">
                <a:ea typeface="+mn-lt"/>
                <a:cs typeface="+mn-lt"/>
              </a:rPr>
            </a:b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2383099" y="6328505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EQ:  How can you recognize a linear equation?  How can you draw its graph?</a:t>
            </a:r>
          </a:p>
        </p:txBody>
      </p:sp>
    </p:spTree>
    <p:extLst>
      <p:ext uri="{BB962C8B-B14F-4D97-AF65-F5344CB8AC3E}">
        <p14:creationId xmlns:p14="http://schemas.microsoft.com/office/powerpoint/2010/main" val="78357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Math Course</a:t>
            </a:r>
            <a:r>
              <a:rPr lang="en-US" sz="2800" b="1" dirty="0">
                <a:cs typeface="Calibri Light"/>
              </a:rPr>
              <a:t> 2 - ADV   </a:t>
            </a:r>
            <a:br>
              <a:rPr lang="en-US" sz="2800" b="1" dirty="0">
                <a:ea typeface="+mj-lt"/>
                <a:cs typeface="+mj-lt"/>
              </a:rPr>
            </a:br>
            <a:br>
              <a:rPr lang="en-US" sz="2800" b="1" dirty="0">
                <a:ea typeface="+mj-lt"/>
                <a:cs typeface="+mj-lt"/>
              </a:rPr>
            </a:br>
            <a:r>
              <a:rPr lang="en-US" sz="2800" b="1" dirty="0">
                <a:cs typeface="Calibri Light"/>
              </a:rPr>
              <a:t>Thursday, January 31,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</a:p>
          <a:p>
            <a:r>
              <a:rPr lang="en-US" sz="2800" dirty="0">
                <a:cs typeface="Calibri"/>
              </a:rPr>
              <a:t>FINISH KAHN ACADEMY 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4401205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  <a:endParaRPr lang="en-US" dirty="0"/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In your Journal define:</a:t>
            </a:r>
          </a:p>
          <a:p>
            <a:pPr algn="ctr"/>
            <a:endParaRPr lang="en-US" sz="2800" b="1">
              <a:cs typeface="Calibri"/>
            </a:endParaRPr>
          </a:p>
          <a:p>
            <a:pPr marL="457200" indent="-457200" algn="ctr">
              <a:buFont typeface="Arial"/>
              <a:buChar char="•"/>
            </a:pPr>
            <a:r>
              <a:rPr lang="en-US" sz="2800" b="1" dirty="0">
                <a:cs typeface="Calibri"/>
              </a:rPr>
              <a:t>Constant of Proportionality</a:t>
            </a:r>
          </a:p>
          <a:p>
            <a:pPr marL="457200" indent="-457200" algn="ctr">
              <a:buFont typeface="Arial"/>
              <a:buChar char="•"/>
            </a:pPr>
            <a:r>
              <a:rPr lang="en-US" sz="2800" b="1" dirty="0">
                <a:cs typeface="Calibri"/>
              </a:rPr>
              <a:t>Rate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3457"/>
            <a:ext cx="3921691" cy="4904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Vocabulary: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b="1" dirty="0">
                <a:ea typeface="+mn-lt"/>
                <a:cs typeface="+mn-lt"/>
              </a:rPr>
              <a:t>Kahn Academy Review of 7th grade Rates and Proportional Relationships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ea typeface="+mn-lt"/>
                <a:cs typeface="+mn-lt"/>
              </a:rPr>
              <a:t>Do Writing and Solving Proportional Relationships/Equations of Proportional Relationship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ea typeface="+mn-lt"/>
                <a:cs typeface="+mn-lt"/>
              </a:rPr>
              <a:t>Quiz 3 and Unit Test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ea typeface="+mn-lt"/>
                <a:cs typeface="+mn-lt"/>
              </a:rPr>
              <a:t>Show all work on paper and review any you miss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2383099" y="6328505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EQ:  How can you recognize a linear equation?  How can you draw its graph?</a:t>
            </a:r>
          </a:p>
        </p:txBody>
      </p:sp>
    </p:spTree>
    <p:extLst>
      <p:ext uri="{BB962C8B-B14F-4D97-AF65-F5344CB8AC3E}">
        <p14:creationId xmlns:p14="http://schemas.microsoft.com/office/powerpoint/2010/main" val="16345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Math Course</a:t>
            </a:r>
            <a:r>
              <a:rPr lang="en-US" sz="2800" b="1" dirty="0">
                <a:cs typeface="Calibri Light"/>
              </a:rPr>
              <a:t> 2 - ADV   </a:t>
            </a:r>
            <a:br>
              <a:rPr lang="en-US" sz="2800" b="1" dirty="0">
                <a:ea typeface="+mj-lt"/>
                <a:cs typeface="+mj-lt"/>
              </a:rPr>
            </a:br>
            <a:br>
              <a:rPr lang="en-US" sz="2800" b="1" dirty="0">
                <a:ea typeface="+mj-lt"/>
                <a:cs typeface="+mj-lt"/>
              </a:rPr>
            </a:br>
            <a:r>
              <a:rPr lang="en-US" sz="2800" b="1" dirty="0">
                <a:cs typeface="Calibri Light"/>
              </a:rPr>
              <a:t>Friday, February 1,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Homework:</a:t>
            </a:r>
            <a:endParaRPr lang="en-US" sz="2800">
              <a:cs typeface="Calibri"/>
            </a:endParaRPr>
          </a:p>
          <a:p>
            <a:r>
              <a:rPr lang="en-US" sz="2800">
                <a:cs typeface="Calibri"/>
              </a:rPr>
              <a:t>Pg 146 #1-4, 5-23 odd, #28-32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6555641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</a:t>
            </a:r>
            <a:endParaRPr lang="en-US" sz="280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You have $100 in your savings a count and plan to deposit $12.50 each month.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a) Graph a linear equation that represents the balance in your account</a:t>
            </a:r>
          </a:p>
          <a:p>
            <a:pPr algn="ctr"/>
            <a:r>
              <a:rPr lang="en-US" sz="2800" b="1">
                <a:cs typeface="Calibri"/>
              </a:rPr>
              <a:t>b) How many months will it take you to have a balance of $175</a:t>
            </a:r>
          </a:p>
          <a:p>
            <a:pPr algn="ctr"/>
            <a:endParaRPr lang="en-US" sz="280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6517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Do Now</a:t>
            </a:r>
          </a:p>
          <a:p>
            <a:pPr>
              <a:spcBef>
                <a:spcPct val="0"/>
              </a:spcBef>
            </a:pPr>
            <a:r>
              <a:rPr lang="en-US" sz="2400" b="1" dirty="0"/>
              <a:t>Correct/Homework</a:t>
            </a:r>
            <a:endParaRPr lang="en-US" sz="2400" dirty="0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Notes</a:t>
            </a:r>
          </a:p>
          <a:p>
            <a:pPr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OYOS</a:t>
            </a:r>
          </a:p>
          <a:p>
            <a:pPr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Start Homework</a:t>
            </a:r>
          </a:p>
          <a:p>
            <a:pPr>
              <a:spcBef>
                <a:spcPct val="0"/>
              </a:spcBef>
            </a:pPr>
            <a:endParaRPr lang="en-US" sz="2400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2950" y="6166377"/>
            <a:ext cx="11020378" cy="707886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 EQ:  How can you recognize a linear equation?  How can you draw its graph?</a:t>
            </a:r>
          </a:p>
          <a:p>
            <a:pPr algn="ctr"/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625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Math Course</a:t>
            </a:r>
            <a:r>
              <a:rPr lang="en-US" sz="2800" b="1" dirty="0">
                <a:cs typeface="Calibri Light"/>
              </a:rPr>
              <a:t> 2 - ADV 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ea typeface="+mj-lt"/>
                <a:cs typeface="+mj-lt"/>
              </a:rPr>
              <a:t>Monday, February 4, 2109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7417415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Along the US Atlantic Coast, the sea level is rising about 2 millimeters per year.  How many millimeters has sea level risen since you were born?  How do you know? Use a linear equation and a graph to justify your answer.  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4670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Do Now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Activities 1-3 </a:t>
            </a:r>
            <a:r>
              <a:rPr lang="en-US" sz="2400" b="1" dirty="0" err="1">
                <a:ea typeface="+mn-lt"/>
                <a:cs typeface="+mn-lt"/>
              </a:rPr>
              <a:t>pg</a:t>
            </a:r>
            <a:r>
              <a:rPr lang="en-US" sz="2400" b="1" dirty="0">
                <a:ea typeface="+mn-lt"/>
                <a:cs typeface="+mn-lt"/>
              </a:rPr>
              <a:t> 73-75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Class work Pb </a:t>
            </a:r>
            <a:r>
              <a:rPr lang="en-US" sz="2400" b="1" dirty="0" err="1">
                <a:ea typeface="+mn-lt"/>
                <a:cs typeface="+mn-lt"/>
              </a:rPr>
              <a:t>pg</a:t>
            </a:r>
            <a:r>
              <a:rPr lang="en-US" sz="2400" b="1" dirty="0">
                <a:ea typeface="+mn-lt"/>
                <a:cs typeface="+mn-lt"/>
              </a:rPr>
              <a:t> 72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27710" y="6332397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EQ: How can you use the slope of a line to describe the line? </a:t>
            </a:r>
          </a:p>
        </p:txBody>
      </p:sp>
    </p:spTree>
    <p:extLst>
      <p:ext uri="{BB962C8B-B14F-4D97-AF65-F5344CB8AC3E}">
        <p14:creationId xmlns:p14="http://schemas.microsoft.com/office/powerpoint/2010/main" val="2779884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Math Course 2 - ADV     Monday January 28, 2019</vt:lpstr>
      <vt:lpstr>Math Course 2 - ADV     Tuesday. January 29, 2019</vt:lpstr>
      <vt:lpstr>Math Course 2 - ADV     Wed. January 30, 2019</vt:lpstr>
      <vt:lpstr>Math Course 2 - ADV     Thursday, January 31, 2019</vt:lpstr>
      <vt:lpstr>Math Course 2 - ADV     Friday, February 1, 2019</vt:lpstr>
      <vt:lpstr>Math Course 2 - ADV     Monday, February 4, 2109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2 - ADV             Tues. November 13, 2018 Agenda:  Warm Up/Check in Homework Efficiently Solving Inequalities Team Activities – Exercises 14.2, 14.3 on white boards Closing Exit Ticket – Cool Down </dc:title>
  <dc:creator>Bonnie  Henry</dc:creator>
  <cp:revision>86</cp:revision>
  <dcterms:created xsi:type="dcterms:W3CDTF">2018-11-13T04:30:00Z</dcterms:created>
  <dcterms:modified xsi:type="dcterms:W3CDTF">2019-01-31T04:31:58Z</dcterms:modified>
</cp:coreProperties>
</file>